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88.jpg" ContentType="image/jpeg"/>
  <Override PartName="/ppt/media/image89.jpg" ContentType="image/jpeg"/>
  <Override PartName="/ppt/media/image90.jpg" ContentType="image/jpeg"/>
  <Override PartName="/ppt/media/image91.jpg" ContentType="image/jpeg"/>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83" r:id="rId3"/>
    <p:sldMasterId id="2147483685" r:id="rId4"/>
    <p:sldMasterId id="2147483688" r:id="rId5"/>
  </p:sldMasterIdLst>
  <p:notesMasterIdLst>
    <p:notesMasterId r:id="rId64"/>
  </p:notesMasterIdLst>
  <p:sldIdLst>
    <p:sldId id="352" r:id="rId6"/>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273" r:id="rId38"/>
    <p:sldId id="294"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0" r:id="rId52"/>
    <p:sldId id="341" r:id="rId53"/>
    <p:sldId id="342" r:id="rId54"/>
    <p:sldId id="343" r:id="rId55"/>
    <p:sldId id="344" r:id="rId56"/>
    <p:sldId id="345" r:id="rId57"/>
    <p:sldId id="346" r:id="rId58"/>
    <p:sldId id="347" r:id="rId59"/>
    <p:sldId id="348" r:id="rId60"/>
    <p:sldId id="349" r:id="rId61"/>
    <p:sldId id="350" r:id="rId62"/>
    <p:sldId id="27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0" d="100"/>
          <a:sy n="70"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BCF89B-AF6B-41B1-91B1-7969F27289B6}" type="datetimeFigureOut">
              <a:rPr lang="en-IN" smtClean="0"/>
              <a:t>10-03-2022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C9836-52A5-4D9D-B363-6A42EFEF2A07}" type="slidenum">
              <a:rPr lang="en-IN" smtClean="0"/>
              <a:t>‹#›</a:t>
            </a:fld>
            <a:endParaRPr lang="en-IN"/>
          </a:p>
        </p:txBody>
      </p:sp>
    </p:spTree>
    <p:extLst>
      <p:ext uri="{BB962C8B-B14F-4D97-AF65-F5344CB8AC3E}">
        <p14:creationId xmlns:p14="http://schemas.microsoft.com/office/powerpoint/2010/main" val="340891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35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84220692d_0_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84220692d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351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84220692d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184220692d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947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184220692d_0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184220692d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740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184220692d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184220692d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197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84220692d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84220692d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16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84220692d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84220692d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457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60c6f11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60c6f11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256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f6e5621f8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f6e5621f8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22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85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f6c5d55352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f6c5d55352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487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053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73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f1e29d71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f1e29d71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117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69e5c64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f69e5c64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42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69e5c64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f69e5c64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775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1e89c8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1e89c8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149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f1e29d717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f1e29d71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5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f1e89c83e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f1e89c83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019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f1f6431be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f1f6431be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731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f1e29d717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f1e29d717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985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f1e29d717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f1e29d717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386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860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f1e29d717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f1e29d717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997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f1e29d71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f1e29d71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291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f1e29d717b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f1e29d717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89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f1e89c83e5_0_2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f1e89c83e5_0_2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881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f1e29d717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f1e29d717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05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84220692d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84220692d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966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184220692d_0_1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184220692d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242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05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8422069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8422069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498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84220692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184220692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95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84220692d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84220692d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600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6327633" y="0"/>
            <a:ext cx="5875155" cy="68580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 name="Google Shape;11;p2"/>
          <p:cNvSpPr/>
          <p:nvPr/>
        </p:nvSpPr>
        <p:spPr>
          <a:xfrm>
            <a:off x="6543880" y="0"/>
            <a:ext cx="5658491" cy="68580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dist="19050" dir="10800000" algn="bl" rotWithShape="0">
              <a:schemeClr val="dk1">
                <a:alpha val="35000"/>
              </a:schemeClr>
            </a:outerShdw>
          </a:effectLst>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 name="Google Shape;12;p2"/>
          <p:cNvSpPr/>
          <p:nvPr/>
        </p:nvSpPr>
        <p:spPr>
          <a:xfrm>
            <a:off x="8601496" y="1"/>
            <a:ext cx="3596915" cy="480783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 name="Google Shape;13;p2"/>
          <p:cNvSpPr txBox="1">
            <a:spLocks noGrp="1"/>
          </p:cNvSpPr>
          <p:nvPr>
            <p:ph type="ctrTitle"/>
          </p:nvPr>
        </p:nvSpPr>
        <p:spPr>
          <a:xfrm>
            <a:off x="1038800" y="2655767"/>
            <a:ext cx="7436800" cy="15464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8000">
                <a:solidFill>
                  <a:schemeClr val="lt1"/>
                </a:solidFill>
              </a:defRPr>
            </a:lvl1pPr>
            <a:lvl2pPr lvl="1" rtl="0">
              <a:spcBef>
                <a:spcPts val="0"/>
              </a:spcBef>
              <a:spcAft>
                <a:spcPts val="0"/>
              </a:spcAft>
              <a:buClr>
                <a:schemeClr val="lt1"/>
              </a:buClr>
              <a:buSzPts val="6000"/>
              <a:buNone/>
              <a:defRPr sz="8000">
                <a:solidFill>
                  <a:schemeClr val="lt1"/>
                </a:solidFill>
              </a:defRPr>
            </a:lvl2pPr>
            <a:lvl3pPr lvl="2" rtl="0">
              <a:spcBef>
                <a:spcPts val="0"/>
              </a:spcBef>
              <a:spcAft>
                <a:spcPts val="0"/>
              </a:spcAft>
              <a:buClr>
                <a:schemeClr val="lt1"/>
              </a:buClr>
              <a:buSzPts val="6000"/>
              <a:buNone/>
              <a:defRPr sz="8000">
                <a:solidFill>
                  <a:schemeClr val="lt1"/>
                </a:solidFill>
              </a:defRPr>
            </a:lvl3pPr>
            <a:lvl4pPr lvl="3" rtl="0">
              <a:spcBef>
                <a:spcPts val="0"/>
              </a:spcBef>
              <a:spcAft>
                <a:spcPts val="0"/>
              </a:spcAft>
              <a:buClr>
                <a:schemeClr val="lt1"/>
              </a:buClr>
              <a:buSzPts val="6000"/>
              <a:buNone/>
              <a:defRPr sz="8000">
                <a:solidFill>
                  <a:schemeClr val="lt1"/>
                </a:solidFill>
              </a:defRPr>
            </a:lvl4pPr>
            <a:lvl5pPr lvl="4" rtl="0">
              <a:spcBef>
                <a:spcPts val="0"/>
              </a:spcBef>
              <a:spcAft>
                <a:spcPts val="0"/>
              </a:spcAft>
              <a:buClr>
                <a:schemeClr val="lt1"/>
              </a:buClr>
              <a:buSzPts val="6000"/>
              <a:buNone/>
              <a:defRPr sz="8000">
                <a:solidFill>
                  <a:schemeClr val="lt1"/>
                </a:solidFill>
              </a:defRPr>
            </a:lvl5pPr>
            <a:lvl6pPr lvl="5" rtl="0">
              <a:spcBef>
                <a:spcPts val="0"/>
              </a:spcBef>
              <a:spcAft>
                <a:spcPts val="0"/>
              </a:spcAft>
              <a:buClr>
                <a:schemeClr val="lt1"/>
              </a:buClr>
              <a:buSzPts val="6000"/>
              <a:buNone/>
              <a:defRPr sz="8000">
                <a:solidFill>
                  <a:schemeClr val="lt1"/>
                </a:solidFill>
              </a:defRPr>
            </a:lvl6pPr>
            <a:lvl7pPr lvl="6" rtl="0">
              <a:spcBef>
                <a:spcPts val="0"/>
              </a:spcBef>
              <a:spcAft>
                <a:spcPts val="0"/>
              </a:spcAft>
              <a:buClr>
                <a:schemeClr val="lt1"/>
              </a:buClr>
              <a:buSzPts val="6000"/>
              <a:buNone/>
              <a:defRPr sz="8000">
                <a:solidFill>
                  <a:schemeClr val="lt1"/>
                </a:solidFill>
              </a:defRPr>
            </a:lvl7pPr>
            <a:lvl8pPr lvl="7" rtl="0">
              <a:spcBef>
                <a:spcPts val="0"/>
              </a:spcBef>
              <a:spcAft>
                <a:spcPts val="0"/>
              </a:spcAft>
              <a:buClr>
                <a:schemeClr val="lt1"/>
              </a:buClr>
              <a:buSzPts val="6000"/>
              <a:buNone/>
              <a:defRPr sz="8000">
                <a:solidFill>
                  <a:schemeClr val="lt1"/>
                </a:solidFill>
              </a:defRPr>
            </a:lvl8pPr>
            <a:lvl9pPr lvl="8" rtl="0">
              <a:spcBef>
                <a:spcPts val="0"/>
              </a:spcBef>
              <a:spcAft>
                <a:spcPts val="0"/>
              </a:spcAft>
              <a:buClr>
                <a:schemeClr val="lt1"/>
              </a:buClr>
              <a:buSzPts val="6000"/>
              <a:buNone/>
              <a:defRPr sz="8000">
                <a:solidFill>
                  <a:schemeClr val="lt1"/>
                </a:solidFill>
              </a:defRPr>
            </a:lvl9pPr>
          </a:lstStyle>
          <a:p>
            <a:endParaRPr/>
          </a:p>
        </p:txBody>
      </p:sp>
    </p:spTree>
    <p:extLst>
      <p:ext uri="{BB962C8B-B14F-4D97-AF65-F5344CB8AC3E}">
        <p14:creationId xmlns:p14="http://schemas.microsoft.com/office/powerpoint/2010/main" val="2254387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lt1"/>
        </a:solidFill>
        <a:effectLst/>
      </p:bgPr>
    </p:bg>
    <p:spTree>
      <p:nvGrpSpPr>
        <p:cNvPr id="1" name="Shape 74"/>
        <p:cNvGrpSpPr/>
        <p:nvPr/>
      </p:nvGrpSpPr>
      <p:grpSpPr>
        <a:xfrm>
          <a:off x="0" y="0"/>
          <a:ext cx="0" cy="0"/>
          <a:chOff x="0" y="0"/>
          <a:chExt cx="0" cy="0"/>
        </a:xfrm>
      </p:grpSpPr>
      <p:sp>
        <p:nvSpPr>
          <p:cNvPr id="75" name="Google Shape;75;p15"/>
          <p:cNvSpPr/>
          <p:nvPr/>
        </p:nvSpPr>
        <p:spPr>
          <a:xfrm rot="3699419" flipH="1">
            <a:off x="2842617" y="-1609609"/>
            <a:ext cx="11495755" cy="8959952"/>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76;p15"/>
          <p:cNvSpPr txBox="1">
            <a:spLocks noGrp="1"/>
          </p:cNvSpPr>
          <p:nvPr>
            <p:ph type="title"/>
          </p:nvPr>
        </p:nvSpPr>
        <p:spPr>
          <a:xfrm>
            <a:off x="3696933" y="1207300"/>
            <a:ext cx="7541600" cy="190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533">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atin typeface="Lato"/>
                <a:ea typeface="Lato"/>
                <a:cs typeface="Lato"/>
                <a:sym typeface="Lato"/>
              </a:defRPr>
            </a:lvl2pPr>
            <a:lvl3pPr lvl="2" rtl="0">
              <a:spcBef>
                <a:spcPts val="0"/>
              </a:spcBef>
              <a:spcAft>
                <a:spcPts val="0"/>
              </a:spcAft>
              <a:buSzPts val="3500"/>
              <a:buNone/>
              <a:defRPr>
                <a:latin typeface="Lato"/>
                <a:ea typeface="Lato"/>
                <a:cs typeface="Lato"/>
                <a:sym typeface="Lato"/>
              </a:defRPr>
            </a:lvl3pPr>
            <a:lvl4pPr lvl="3" rtl="0">
              <a:spcBef>
                <a:spcPts val="0"/>
              </a:spcBef>
              <a:spcAft>
                <a:spcPts val="0"/>
              </a:spcAft>
              <a:buSzPts val="3500"/>
              <a:buNone/>
              <a:defRPr>
                <a:latin typeface="Lato"/>
                <a:ea typeface="Lato"/>
                <a:cs typeface="Lato"/>
                <a:sym typeface="Lato"/>
              </a:defRPr>
            </a:lvl4pPr>
            <a:lvl5pPr lvl="4" rtl="0">
              <a:spcBef>
                <a:spcPts val="0"/>
              </a:spcBef>
              <a:spcAft>
                <a:spcPts val="0"/>
              </a:spcAft>
              <a:buSzPts val="3500"/>
              <a:buNone/>
              <a:defRPr>
                <a:latin typeface="Lato"/>
                <a:ea typeface="Lato"/>
                <a:cs typeface="Lato"/>
                <a:sym typeface="Lato"/>
              </a:defRPr>
            </a:lvl5pPr>
            <a:lvl6pPr lvl="5" rtl="0">
              <a:spcBef>
                <a:spcPts val="0"/>
              </a:spcBef>
              <a:spcAft>
                <a:spcPts val="0"/>
              </a:spcAft>
              <a:buSzPts val="3500"/>
              <a:buNone/>
              <a:defRPr>
                <a:latin typeface="Lato"/>
                <a:ea typeface="Lato"/>
                <a:cs typeface="Lato"/>
                <a:sym typeface="Lato"/>
              </a:defRPr>
            </a:lvl6pPr>
            <a:lvl7pPr lvl="6" rtl="0">
              <a:spcBef>
                <a:spcPts val="0"/>
              </a:spcBef>
              <a:spcAft>
                <a:spcPts val="0"/>
              </a:spcAft>
              <a:buSzPts val="3500"/>
              <a:buNone/>
              <a:defRPr>
                <a:latin typeface="Lato"/>
                <a:ea typeface="Lato"/>
                <a:cs typeface="Lato"/>
                <a:sym typeface="Lato"/>
              </a:defRPr>
            </a:lvl7pPr>
            <a:lvl8pPr lvl="7" rtl="0">
              <a:spcBef>
                <a:spcPts val="0"/>
              </a:spcBef>
              <a:spcAft>
                <a:spcPts val="0"/>
              </a:spcAft>
              <a:buSzPts val="3500"/>
              <a:buNone/>
              <a:defRPr>
                <a:latin typeface="Lato"/>
                <a:ea typeface="Lato"/>
                <a:cs typeface="Lato"/>
                <a:sym typeface="Lato"/>
              </a:defRPr>
            </a:lvl8pPr>
            <a:lvl9pPr lvl="8" rtl="0">
              <a:spcBef>
                <a:spcPts val="0"/>
              </a:spcBef>
              <a:spcAft>
                <a:spcPts val="0"/>
              </a:spcAft>
              <a:buSzPts val="3500"/>
              <a:buNone/>
              <a:defRPr>
                <a:latin typeface="Lato"/>
                <a:ea typeface="Lato"/>
                <a:cs typeface="Lato"/>
                <a:sym typeface="Lato"/>
              </a:defRPr>
            </a:lvl9pPr>
          </a:lstStyle>
          <a:p>
            <a:endParaRPr/>
          </a:p>
        </p:txBody>
      </p:sp>
      <p:sp>
        <p:nvSpPr>
          <p:cNvPr id="77" name="Google Shape;77;p15"/>
          <p:cNvSpPr txBox="1">
            <a:spLocks noGrp="1"/>
          </p:cNvSpPr>
          <p:nvPr>
            <p:ph type="subTitle" idx="1"/>
          </p:nvPr>
        </p:nvSpPr>
        <p:spPr>
          <a:xfrm>
            <a:off x="5600267" y="3127433"/>
            <a:ext cx="5592800" cy="108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2133">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200794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lt1"/>
        </a:solidFill>
        <a:effectLst/>
      </p:bgPr>
    </p:bg>
    <p:spTree>
      <p:nvGrpSpPr>
        <p:cNvPr id="1" name="Shape 183"/>
        <p:cNvGrpSpPr/>
        <p:nvPr/>
      </p:nvGrpSpPr>
      <p:grpSpPr>
        <a:xfrm>
          <a:off x="0" y="0"/>
          <a:ext cx="0" cy="0"/>
          <a:chOff x="0" y="0"/>
          <a:chExt cx="0" cy="0"/>
        </a:xfrm>
      </p:grpSpPr>
      <p:sp>
        <p:nvSpPr>
          <p:cNvPr id="184" name="Google Shape;184;p29"/>
          <p:cNvSpPr/>
          <p:nvPr/>
        </p:nvSpPr>
        <p:spPr>
          <a:xfrm rot="9136852">
            <a:off x="2280050" y="1400660"/>
            <a:ext cx="13097951" cy="10605605"/>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185;p29"/>
          <p:cNvSpPr txBox="1">
            <a:spLocks noGrp="1"/>
          </p:cNvSpPr>
          <p:nvPr>
            <p:ph type="title"/>
          </p:nvPr>
        </p:nvSpPr>
        <p:spPr>
          <a:xfrm flipH="1">
            <a:off x="5604200" y="3316217"/>
            <a:ext cx="5610000" cy="139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86" name="Google Shape;186;p29"/>
          <p:cNvSpPr txBox="1">
            <a:spLocks noGrp="1"/>
          </p:cNvSpPr>
          <p:nvPr>
            <p:ph type="title" idx="2" hasCustomPrompt="1"/>
          </p:nvPr>
        </p:nvSpPr>
        <p:spPr>
          <a:xfrm flipH="1">
            <a:off x="9391000" y="1850851"/>
            <a:ext cx="182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8666">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87" name="Google Shape;187;p29"/>
          <p:cNvSpPr txBox="1">
            <a:spLocks noGrp="1"/>
          </p:cNvSpPr>
          <p:nvPr>
            <p:ph type="subTitle" idx="1"/>
          </p:nvPr>
        </p:nvSpPr>
        <p:spPr>
          <a:xfrm flipH="1">
            <a:off x="4939800" y="4534351"/>
            <a:ext cx="6274400" cy="55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570917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dk2"/>
        </a:solidFill>
        <a:effectLst/>
      </p:bgPr>
    </p:bg>
    <p:spTree>
      <p:nvGrpSpPr>
        <p:cNvPr id="1" name="Shape 34"/>
        <p:cNvGrpSpPr/>
        <p:nvPr/>
      </p:nvGrpSpPr>
      <p:grpSpPr>
        <a:xfrm>
          <a:off x="0" y="0"/>
          <a:ext cx="0" cy="0"/>
          <a:chOff x="0" y="0"/>
          <a:chExt cx="0" cy="0"/>
        </a:xfrm>
      </p:grpSpPr>
      <p:sp>
        <p:nvSpPr>
          <p:cNvPr id="35" name="Google Shape;35;p7"/>
          <p:cNvSpPr/>
          <p:nvPr/>
        </p:nvSpPr>
        <p:spPr>
          <a:xfrm rot="-4705227">
            <a:off x="1136508" y="-3213437"/>
            <a:ext cx="9416069" cy="13182533"/>
          </a:xfrm>
          <a:prstGeom prst="flowChartDocumen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36" name="Google Shape;36;p7"/>
          <p:cNvSpPr/>
          <p:nvPr/>
        </p:nvSpPr>
        <p:spPr>
          <a:xfrm rot="5400000" flipH="1">
            <a:off x="12371115" y="-1315944"/>
            <a:ext cx="6910056" cy="10968624"/>
          </a:xfrm>
          <a:prstGeom prst="flowChartDocument">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37" name="Google Shape;37;p7"/>
          <p:cNvSpPr txBox="1">
            <a:spLocks noGrp="1"/>
          </p:cNvSpPr>
          <p:nvPr>
            <p:ph type="title"/>
          </p:nvPr>
        </p:nvSpPr>
        <p:spPr>
          <a:xfrm>
            <a:off x="960000" y="713333"/>
            <a:ext cx="10272000" cy="64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8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body" idx="1"/>
          </p:nvPr>
        </p:nvSpPr>
        <p:spPr>
          <a:xfrm>
            <a:off x="960000" y="1955800"/>
            <a:ext cx="7752400" cy="3089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accent3"/>
              </a:buClr>
              <a:buSzPts val="1200"/>
              <a:buFont typeface="Lato"/>
              <a:buChar char="●"/>
              <a:defRPr sz="2133">
                <a:solidFill>
                  <a:srgbClr val="434343"/>
                </a:solidFill>
                <a:latin typeface="Poppins"/>
                <a:ea typeface="Poppins"/>
                <a:cs typeface="Poppins"/>
                <a:sym typeface="Poppins"/>
              </a:defRPr>
            </a:lvl1pPr>
            <a:lvl2pPr marL="1219170" lvl="1" indent="-406390" rtl="0">
              <a:lnSpc>
                <a:spcPct val="115000"/>
              </a:lnSpc>
              <a:spcBef>
                <a:spcPts val="0"/>
              </a:spcBef>
              <a:spcAft>
                <a:spcPts val="0"/>
              </a:spcAft>
              <a:buClr>
                <a:srgbClr val="000000"/>
              </a:buClr>
              <a:buSzPts val="1200"/>
              <a:buFont typeface="Arial"/>
              <a:buChar char="○"/>
              <a:defRPr>
                <a:solidFill>
                  <a:srgbClr val="434343"/>
                </a:solidFill>
              </a:defRPr>
            </a:lvl2pPr>
            <a:lvl3pPr marL="1828754" lvl="2" indent="-406390" rtl="0">
              <a:lnSpc>
                <a:spcPct val="115000"/>
              </a:lnSpc>
              <a:spcBef>
                <a:spcPts val="0"/>
              </a:spcBef>
              <a:spcAft>
                <a:spcPts val="0"/>
              </a:spcAft>
              <a:buClr>
                <a:srgbClr val="000000"/>
              </a:buClr>
              <a:buSzPts val="1200"/>
              <a:buFont typeface="Arial"/>
              <a:buChar char="■"/>
              <a:defRPr>
                <a:solidFill>
                  <a:srgbClr val="434343"/>
                </a:solidFill>
              </a:defRPr>
            </a:lvl3pPr>
            <a:lvl4pPr marL="2438339" lvl="3" indent="-406390" rtl="0">
              <a:lnSpc>
                <a:spcPct val="115000"/>
              </a:lnSpc>
              <a:spcBef>
                <a:spcPts val="0"/>
              </a:spcBef>
              <a:spcAft>
                <a:spcPts val="0"/>
              </a:spcAft>
              <a:buClr>
                <a:srgbClr val="000000"/>
              </a:buClr>
              <a:buSzPts val="1200"/>
              <a:buFont typeface="Arial"/>
              <a:buChar char="●"/>
              <a:defRPr>
                <a:solidFill>
                  <a:srgbClr val="434343"/>
                </a:solidFill>
              </a:defRPr>
            </a:lvl4pPr>
            <a:lvl5pPr marL="3047924" lvl="4" indent="-406390" rtl="0">
              <a:lnSpc>
                <a:spcPct val="115000"/>
              </a:lnSpc>
              <a:spcBef>
                <a:spcPts val="0"/>
              </a:spcBef>
              <a:spcAft>
                <a:spcPts val="0"/>
              </a:spcAft>
              <a:buClr>
                <a:srgbClr val="000000"/>
              </a:buClr>
              <a:buSzPts val="1200"/>
              <a:buFont typeface="Arial"/>
              <a:buChar char="○"/>
              <a:defRPr>
                <a:solidFill>
                  <a:srgbClr val="434343"/>
                </a:solidFill>
              </a:defRPr>
            </a:lvl5pPr>
            <a:lvl6pPr marL="3657509" lvl="5" indent="-406390" rtl="0">
              <a:lnSpc>
                <a:spcPct val="115000"/>
              </a:lnSpc>
              <a:spcBef>
                <a:spcPts val="0"/>
              </a:spcBef>
              <a:spcAft>
                <a:spcPts val="0"/>
              </a:spcAft>
              <a:buClr>
                <a:srgbClr val="000000"/>
              </a:buClr>
              <a:buSzPts val="1200"/>
              <a:buFont typeface="Arial"/>
              <a:buChar char="■"/>
              <a:defRPr>
                <a:solidFill>
                  <a:srgbClr val="434343"/>
                </a:solidFill>
              </a:defRPr>
            </a:lvl6pPr>
            <a:lvl7pPr marL="4267093" lvl="6" indent="-406390" rtl="0">
              <a:lnSpc>
                <a:spcPct val="115000"/>
              </a:lnSpc>
              <a:spcBef>
                <a:spcPts val="0"/>
              </a:spcBef>
              <a:spcAft>
                <a:spcPts val="0"/>
              </a:spcAft>
              <a:buClr>
                <a:srgbClr val="000000"/>
              </a:buClr>
              <a:buSzPts val="1200"/>
              <a:buFont typeface="Arial"/>
              <a:buChar char="●"/>
              <a:defRPr>
                <a:solidFill>
                  <a:srgbClr val="434343"/>
                </a:solidFill>
              </a:defRPr>
            </a:lvl7pPr>
            <a:lvl8pPr marL="4876678" lvl="7" indent="-406390" rtl="0">
              <a:lnSpc>
                <a:spcPct val="115000"/>
              </a:lnSpc>
              <a:spcBef>
                <a:spcPts val="0"/>
              </a:spcBef>
              <a:spcAft>
                <a:spcPts val="0"/>
              </a:spcAft>
              <a:buClr>
                <a:srgbClr val="000000"/>
              </a:buClr>
              <a:buSzPts val="1200"/>
              <a:buFont typeface="Arial"/>
              <a:buChar char="○"/>
              <a:defRPr>
                <a:solidFill>
                  <a:srgbClr val="434343"/>
                </a:solidFill>
              </a:defRPr>
            </a:lvl8pPr>
            <a:lvl9pPr marL="5486263" lvl="8" indent="-406390" rtl="0">
              <a:lnSpc>
                <a:spcPct val="115000"/>
              </a:lnSpc>
              <a:spcBef>
                <a:spcPts val="0"/>
              </a:spcBef>
              <a:spcAft>
                <a:spcPts val="0"/>
              </a:spcAft>
              <a:buClr>
                <a:srgbClr val="000000"/>
              </a:buClr>
              <a:buSzPts val="1200"/>
              <a:buFont typeface="Arial"/>
              <a:buChar char="■"/>
              <a:defRPr>
                <a:solidFill>
                  <a:srgbClr val="434343"/>
                </a:solidFill>
              </a:defRPr>
            </a:lvl9pPr>
          </a:lstStyle>
          <a:p>
            <a:endParaRPr/>
          </a:p>
        </p:txBody>
      </p:sp>
    </p:spTree>
    <p:extLst>
      <p:ext uri="{BB962C8B-B14F-4D97-AF65-F5344CB8AC3E}">
        <p14:creationId xmlns:p14="http://schemas.microsoft.com/office/powerpoint/2010/main" val="1004673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1"/>
        </a:solidFill>
        <a:effectLst/>
      </p:bgPr>
    </p:bg>
    <p:spTree>
      <p:nvGrpSpPr>
        <p:cNvPr id="1" name="Shape 188"/>
        <p:cNvGrpSpPr/>
        <p:nvPr/>
      </p:nvGrpSpPr>
      <p:grpSpPr>
        <a:xfrm>
          <a:off x="0" y="0"/>
          <a:ext cx="0" cy="0"/>
          <a:chOff x="0" y="0"/>
          <a:chExt cx="0" cy="0"/>
        </a:xfrm>
      </p:grpSpPr>
      <p:sp>
        <p:nvSpPr>
          <p:cNvPr id="189" name="Google Shape;189;p30"/>
          <p:cNvSpPr/>
          <p:nvPr/>
        </p:nvSpPr>
        <p:spPr>
          <a:xfrm rot="10279750">
            <a:off x="3358890" y="4216351"/>
            <a:ext cx="10010233" cy="9898765"/>
          </a:xfrm>
          <a:prstGeom prst="flowChartDocument">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190" name="Google Shape;190;p30"/>
          <p:cNvSpPr/>
          <p:nvPr/>
        </p:nvSpPr>
        <p:spPr>
          <a:xfrm rot="-1140831" flipH="1">
            <a:off x="-2076642" y="-5552373"/>
            <a:ext cx="14593513" cy="12125037"/>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191" name="Google Shape;191;p30"/>
          <p:cNvSpPr txBox="1">
            <a:spLocks noGrp="1"/>
          </p:cNvSpPr>
          <p:nvPr>
            <p:ph type="title"/>
          </p:nvPr>
        </p:nvSpPr>
        <p:spPr>
          <a:xfrm flipH="1">
            <a:off x="2670000" y="2503417"/>
            <a:ext cx="6852000" cy="9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92" name="Google Shape;192;p30"/>
          <p:cNvSpPr txBox="1">
            <a:spLocks noGrp="1"/>
          </p:cNvSpPr>
          <p:nvPr>
            <p:ph type="title" idx="2" hasCustomPrompt="1"/>
          </p:nvPr>
        </p:nvSpPr>
        <p:spPr>
          <a:xfrm flipH="1">
            <a:off x="5131805" y="834851"/>
            <a:ext cx="1928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8666">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93" name="Google Shape;193;p30"/>
          <p:cNvSpPr txBox="1">
            <a:spLocks noGrp="1"/>
          </p:cNvSpPr>
          <p:nvPr>
            <p:ph type="subTitle" idx="1"/>
          </p:nvPr>
        </p:nvSpPr>
        <p:spPr>
          <a:xfrm flipH="1">
            <a:off x="2669800" y="3518351"/>
            <a:ext cx="6852000" cy="55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156990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3"/>
        </a:solidFill>
        <a:effectLst/>
      </p:bgPr>
    </p:bg>
    <p:spTree>
      <p:nvGrpSpPr>
        <p:cNvPr id="1" name="Shape 22"/>
        <p:cNvGrpSpPr/>
        <p:nvPr/>
      </p:nvGrpSpPr>
      <p:grpSpPr>
        <a:xfrm>
          <a:off x="0" y="0"/>
          <a:ext cx="0" cy="0"/>
          <a:chOff x="0" y="0"/>
          <a:chExt cx="0" cy="0"/>
        </a:xfrm>
      </p:grpSpPr>
      <p:sp>
        <p:nvSpPr>
          <p:cNvPr id="23" name="Google Shape;23;p5"/>
          <p:cNvSpPr/>
          <p:nvPr/>
        </p:nvSpPr>
        <p:spPr>
          <a:xfrm rot="-5400072" flipH="1">
            <a:off x="6726137" y="1588968"/>
            <a:ext cx="6849288" cy="3671352"/>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24" name="Google Shape;24;p5"/>
          <p:cNvSpPr/>
          <p:nvPr/>
        </p:nvSpPr>
        <p:spPr>
          <a:xfrm rot="-5400000">
            <a:off x="2029284" y="-2060007"/>
            <a:ext cx="6910056" cy="10968624"/>
          </a:xfrm>
          <a:prstGeom prst="flowChartDocumen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25" name="Google Shape;25;p5"/>
          <p:cNvSpPr txBox="1">
            <a:spLocks noGrp="1"/>
          </p:cNvSpPr>
          <p:nvPr>
            <p:ph type="subTitle" idx="1"/>
          </p:nvPr>
        </p:nvSpPr>
        <p:spPr>
          <a:xfrm>
            <a:off x="959984" y="3578833"/>
            <a:ext cx="3495600" cy="951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3600" b="1">
                <a:latin typeface="Poppins"/>
                <a:ea typeface="Poppins"/>
                <a:cs typeface="Poppins"/>
                <a:sym typeface="Poppins"/>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5198351" y="3578833"/>
            <a:ext cx="3495600" cy="9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3600" b="1">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960200" y="4803933"/>
            <a:ext cx="3495600" cy="9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5198567" y="4803933"/>
            <a:ext cx="3495600" cy="9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960000" y="713333"/>
            <a:ext cx="7734000" cy="64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8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10146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39"/>
        <p:cNvGrpSpPr/>
        <p:nvPr/>
      </p:nvGrpSpPr>
      <p:grpSpPr>
        <a:xfrm>
          <a:off x="0" y="0"/>
          <a:ext cx="0" cy="0"/>
          <a:chOff x="0" y="0"/>
          <a:chExt cx="0" cy="0"/>
        </a:xfrm>
      </p:grpSpPr>
      <p:sp>
        <p:nvSpPr>
          <p:cNvPr id="40" name="Google Shape;40;p8"/>
          <p:cNvSpPr/>
          <p:nvPr/>
        </p:nvSpPr>
        <p:spPr>
          <a:xfrm rot="-98" flipH="1">
            <a:off x="-235716" y="-1456052"/>
            <a:ext cx="12663432" cy="6857640"/>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41;p8"/>
          <p:cNvSpPr txBox="1">
            <a:spLocks noGrp="1"/>
          </p:cNvSpPr>
          <p:nvPr>
            <p:ph type="title"/>
          </p:nvPr>
        </p:nvSpPr>
        <p:spPr>
          <a:xfrm>
            <a:off x="2748133" y="713333"/>
            <a:ext cx="8490400" cy="26904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96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extLst>
      <p:ext uri="{BB962C8B-B14F-4D97-AF65-F5344CB8AC3E}">
        <p14:creationId xmlns:p14="http://schemas.microsoft.com/office/powerpoint/2010/main" val="2108831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3"/>
        </a:solidFill>
        <a:effectLst/>
      </p:bgPr>
    </p:bg>
    <p:spTree>
      <p:nvGrpSpPr>
        <p:cNvPr id="1" name="Shape 105"/>
        <p:cNvGrpSpPr/>
        <p:nvPr/>
      </p:nvGrpSpPr>
      <p:grpSpPr>
        <a:xfrm>
          <a:off x="0" y="0"/>
          <a:ext cx="0" cy="0"/>
          <a:chOff x="0" y="0"/>
          <a:chExt cx="0" cy="0"/>
        </a:xfrm>
      </p:grpSpPr>
      <p:sp>
        <p:nvSpPr>
          <p:cNvPr id="106" name="Google Shape;106;p21"/>
          <p:cNvSpPr/>
          <p:nvPr/>
        </p:nvSpPr>
        <p:spPr>
          <a:xfrm rot="5400072">
            <a:off x="332872" y="739732"/>
            <a:ext cx="6849288" cy="5378544"/>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107" name="Google Shape;107;p21"/>
          <p:cNvSpPr/>
          <p:nvPr/>
        </p:nvSpPr>
        <p:spPr>
          <a:xfrm rot="5399964" flipH="1">
            <a:off x="2920992" y="-2400272"/>
            <a:ext cx="6883416" cy="11658528"/>
          </a:xfrm>
          <a:prstGeom prst="flowChartDocumen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108" name="Google Shape;108;p21"/>
          <p:cNvSpPr txBox="1">
            <a:spLocks noGrp="1"/>
          </p:cNvSpPr>
          <p:nvPr>
            <p:ph type="title"/>
          </p:nvPr>
        </p:nvSpPr>
        <p:spPr>
          <a:xfrm>
            <a:off x="7631200" y="2099867"/>
            <a:ext cx="3578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600" b="1">
                <a:solidFill>
                  <a:schemeClr val="dk2"/>
                </a:solidFill>
                <a:latin typeface="Poppins"/>
                <a:ea typeface="Poppins"/>
                <a:cs typeface="Poppins"/>
                <a:sym typeface="Poppin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9" name="Google Shape;109;p21"/>
          <p:cNvSpPr txBox="1">
            <a:spLocks noGrp="1"/>
          </p:cNvSpPr>
          <p:nvPr>
            <p:ph type="subTitle" idx="1"/>
          </p:nvPr>
        </p:nvSpPr>
        <p:spPr>
          <a:xfrm>
            <a:off x="8094400" y="2717375"/>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1"/>
          <p:cNvSpPr txBox="1">
            <a:spLocks noGrp="1"/>
          </p:cNvSpPr>
          <p:nvPr>
            <p:ph type="title" idx="2"/>
          </p:nvPr>
        </p:nvSpPr>
        <p:spPr>
          <a:xfrm>
            <a:off x="2274267" y="3529867"/>
            <a:ext cx="3578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600" b="1">
                <a:solidFill>
                  <a:schemeClr val="dk2"/>
                </a:solidFill>
                <a:latin typeface="Poppins"/>
                <a:ea typeface="Poppins"/>
                <a:cs typeface="Poppins"/>
                <a:sym typeface="Poppin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1" name="Google Shape;111;p21"/>
          <p:cNvSpPr txBox="1">
            <a:spLocks noGrp="1"/>
          </p:cNvSpPr>
          <p:nvPr>
            <p:ph type="subTitle" idx="3"/>
          </p:nvPr>
        </p:nvSpPr>
        <p:spPr>
          <a:xfrm>
            <a:off x="2737467" y="4147375"/>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1"/>
          <p:cNvSpPr txBox="1">
            <a:spLocks noGrp="1"/>
          </p:cNvSpPr>
          <p:nvPr>
            <p:ph type="title" idx="4"/>
          </p:nvPr>
        </p:nvSpPr>
        <p:spPr>
          <a:xfrm>
            <a:off x="7631200" y="4755100"/>
            <a:ext cx="3578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600" b="1">
                <a:solidFill>
                  <a:schemeClr val="dk2"/>
                </a:solidFill>
                <a:latin typeface="Poppins"/>
                <a:ea typeface="Poppins"/>
                <a:cs typeface="Poppins"/>
                <a:sym typeface="Poppin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3" name="Google Shape;113;p21"/>
          <p:cNvSpPr txBox="1">
            <a:spLocks noGrp="1"/>
          </p:cNvSpPr>
          <p:nvPr>
            <p:ph type="subTitle" idx="5"/>
          </p:nvPr>
        </p:nvSpPr>
        <p:spPr>
          <a:xfrm>
            <a:off x="8094400" y="5372608"/>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1"/>
          <p:cNvSpPr txBox="1">
            <a:spLocks noGrp="1"/>
          </p:cNvSpPr>
          <p:nvPr>
            <p:ph type="title" idx="6"/>
          </p:nvPr>
        </p:nvSpPr>
        <p:spPr>
          <a:xfrm>
            <a:off x="960000" y="710567"/>
            <a:ext cx="10272000" cy="646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8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877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70"/>
        <p:cNvGrpSpPr/>
        <p:nvPr/>
      </p:nvGrpSpPr>
      <p:grpSpPr>
        <a:xfrm>
          <a:off x="0" y="0"/>
          <a:ext cx="0" cy="0"/>
          <a:chOff x="0" y="0"/>
          <a:chExt cx="0" cy="0"/>
        </a:xfrm>
      </p:grpSpPr>
      <p:sp>
        <p:nvSpPr>
          <p:cNvPr id="71" name="Google Shape;71;p14"/>
          <p:cNvSpPr/>
          <p:nvPr/>
        </p:nvSpPr>
        <p:spPr>
          <a:xfrm rot="-10799924">
            <a:off x="-212237" y="1761572"/>
            <a:ext cx="13097952" cy="10605600"/>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72;p14"/>
          <p:cNvSpPr txBox="1">
            <a:spLocks noGrp="1"/>
          </p:cNvSpPr>
          <p:nvPr>
            <p:ph type="title"/>
          </p:nvPr>
        </p:nvSpPr>
        <p:spPr>
          <a:xfrm>
            <a:off x="5153333" y="5435467"/>
            <a:ext cx="6085200" cy="70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0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73" name="Google Shape;73;p14"/>
          <p:cNvSpPr txBox="1">
            <a:spLocks noGrp="1"/>
          </p:cNvSpPr>
          <p:nvPr>
            <p:ph type="subTitle" idx="1"/>
          </p:nvPr>
        </p:nvSpPr>
        <p:spPr>
          <a:xfrm>
            <a:off x="5323333" y="3568833"/>
            <a:ext cx="5914800" cy="1866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933">
                <a:solidFill>
                  <a:schemeClr val="lt1"/>
                </a:solidFill>
                <a:latin typeface="Poppins"/>
                <a:ea typeface="Poppins"/>
                <a:cs typeface="Poppins"/>
                <a:sym typeface="Poppins"/>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spTree>
    <p:extLst>
      <p:ext uri="{BB962C8B-B14F-4D97-AF65-F5344CB8AC3E}">
        <p14:creationId xmlns:p14="http://schemas.microsoft.com/office/powerpoint/2010/main" val="402172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3"/>
        </a:solidFill>
        <a:effectLst/>
      </p:bgPr>
    </p:bg>
    <p:spTree>
      <p:nvGrpSpPr>
        <p:cNvPr id="1" name="Shape 125"/>
        <p:cNvGrpSpPr/>
        <p:nvPr/>
      </p:nvGrpSpPr>
      <p:grpSpPr>
        <a:xfrm>
          <a:off x="0" y="0"/>
          <a:ext cx="0" cy="0"/>
          <a:chOff x="0" y="0"/>
          <a:chExt cx="0" cy="0"/>
        </a:xfrm>
      </p:grpSpPr>
      <p:sp>
        <p:nvSpPr>
          <p:cNvPr id="126" name="Google Shape;126;p23"/>
          <p:cNvSpPr/>
          <p:nvPr/>
        </p:nvSpPr>
        <p:spPr>
          <a:xfrm rot="-7633385">
            <a:off x="3856369" y="-1612545"/>
            <a:ext cx="6910057" cy="10796649"/>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127" name="Google Shape;127;p23"/>
          <p:cNvSpPr/>
          <p:nvPr/>
        </p:nvSpPr>
        <p:spPr>
          <a:xfrm rot="-7405719">
            <a:off x="-2623018" y="-3515257"/>
            <a:ext cx="12565993" cy="17333672"/>
          </a:xfrm>
          <a:prstGeom prst="flowChartDocumen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128" name="Google Shape;128;p23"/>
          <p:cNvSpPr txBox="1">
            <a:spLocks noGrp="1"/>
          </p:cNvSpPr>
          <p:nvPr>
            <p:ph type="title"/>
          </p:nvPr>
        </p:nvSpPr>
        <p:spPr>
          <a:xfrm>
            <a:off x="2204100" y="1932933"/>
            <a:ext cx="3822800" cy="1014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600" b="1">
                <a:solidFill>
                  <a:schemeClr val="dk2"/>
                </a:solidFill>
                <a:latin typeface="Poppins"/>
                <a:ea typeface="Poppins"/>
                <a:cs typeface="Poppins"/>
                <a:sym typeface="Poppin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29" name="Google Shape;129;p23"/>
          <p:cNvSpPr txBox="1">
            <a:spLocks noGrp="1"/>
          </p:cNvSpPr>
          <p:nvPr>
            <p:ph type="subTitle" idx="1"/>
          </p:nvPr>
        </p:nvSpPr>
        <p:spPr>
          <a:xfrm>
            <a:off x="2204084" y="3127433"/>
            <a:ext cx="3822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3"/>
          <p:cNvSpPr txBox="1">
            <a:spLocks noGrp="1"/>
          </p:cNvSpPr>
          <p:nvPr>
            <p:ph type="title" idx="2"/>
          </p:nvPr>
        </p:nvSpPr>
        <p:spPr>
          <a:xfrm>
            <a:off x="7384335" y="1932933"/>
            <a:ext cx="3822800" cy="1014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600" b="1">
                <a:solidFill>
                  <a:schemeClr val="dk2"/>
                </a:solidFill>
                <a:latin typeface="Poppins"/>
                <a:ea typeface="Poppins"/>
                <a:cs typeface="Poppins"/>
                <a:sym typeface="Poppin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31" name="Google Shape;131;p23"/>
          <p:cNvSpPr txBox="1">
            <a:spLocks noGrp="1"/>
          </p:cNvSpPr>
          <p:nvPr>
            <p:ph type="subTitle" idx="3"/>
          </p:nvPr>
        </p:nvSpPr>
        <p:spPr>
          <a:xfrm>
            <a:off x="7384324" y="3127433"/>
            <a:ext cx="3822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3"/>
          <p:cNvSpPr txBox="1">
            <a:spLocks noGrp="1"/>
          </p:cNvSpPr>
          <p:nvPr>
            <p:ph type="title" idx="4"/>
          </p:nvPr>
        </p:nvSpPr>
        <p:spPr>
          <a:xfrm>
            <a:off x="2204100" y="4250600"/>
            <a:ext cx="3822800" cy="1014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600" b="1">
                <a:solidFill>
                  <a:schemeClr val="dk2"/>
                </a:solidFill>
                <a:latin typeface="Poppins"/>
                <a:ea typeface="Poppins"/>
                <a:cs typeface="Poppins"/>
                <a:sym typeface="Poppin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33" name="Google Shape;133;p23"/>
          <p:cNvSpPr txBox="1">
            <a:spLocks noGrp="1"/>
          </p:cNvSpPr>
          <p:nvPr>
            <p:ph type="subTitle" idx="5"/>
          </p:nvPr>
        </p:nvSpPr>
        <p:spPr>
          <a:xfrm>
            <a:off x="2204084" y="5445033"/>
            <a:ext cx="3822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3"/>
          <p:cNvSpPr txBox="1">
            <a:spLocks noGrp="1"/>
          </p:cNvSpPr>
          <p:nvPr>
            <p:ph type="title" idx="6"/>
          </p:nvPr>
        </p:nvSpPr>
        <p:spPr>
          <a:xfrm>
            <a:off x="7384336" y="4250600"/>
            <a:ext cx="3822800" cy="1014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600" b="1">
                <a:solidFill>
                  <a:schemeClr val="dk2"/>
                </a:solidFill>
                <a:latin typeface="Poppins"/>
                <a:ea typeface="Poppins"/>
                <a:cs typeface="Poppins"/>
                <a:sym typeface="Poppin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35" name="Google Shape;135;p23"/>
          <p:cNvSpPr txBox="1">
            <a:spLocks noGrp="1"/>
          </p:cNvSpPr>
          <p:nvPr>
            <p:ph type="subTitle" idx="7"/>
          </p:nvPr>
        </p:nvSpPr>
        <p:spPr>
          <a:xfrm>
            <a:off x="7384324" y="5445033"/>
            <a:ext cx="3822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3"/>
          <p:cNvSpPr txBox="1">
            <a:spLocks noGrp="1"/>
          </p:cNvSpPr>
          <p:nvPr>
            <p:ph type="title" idx="8"/>
          </p:nvPr>
        </p:nvSpPr>
        <p:spPr>
          <a:xfrm>
            <a:off x="960000" y="710567"/>
            <a:ext cx="10272000" cy="646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8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739232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49"/>
        <p:cNvGrpSpPr/>
        <p:nvPr/>
      </p:nvGrpSpPr>
      <p:grpSpPr>
        <a:xfrm>
          <a:off x="0" y="0"/>
          <a:ext cx="0" cy="0"/>
          <a:chOff x="0" y="0"/>
          <a:chExt cx="0" cy="0"/>
        </a:xfrm>
      </p:grpSpPr>
      <p:sp>
        <p:nvSpPr>
          <p:cNvPr id="50" name="Google Shape;50;p11"/>
          <p:cNvSpPr/>
          <p:nvPr/>
        </p:nvSpPr>
        <p:spPr>
          <a:xfrm rot="-129427">
            <a:off x="-751234" y="-6491260"/>
            <a:ext cx="13346089" cy="11181755"/>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51;p11"/>
          <p:cNvSpPr txBox="1">
            <a:spLocks noGrp="1"/>
          </p:cNvSpPr>
          <p:nvPr>
            <p:ph type="title" hasCustomPrompt="1"/>
          </p:nvPr>
        </p:nvSpPr>
        <p:spPr>
          <a:xfrm>
            <a:off x="953467" y="713333"/>
            <a:ext cx="8768000" cy="16692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9600"/>
              <a:buNone/>
              <a:defRPr sz="12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Clr>
                <a:schemeClr val="lt1"/>
              </a:buClr>
              <a:buSzPts val="9600"/>
              <a:buNone/>
              <a:defRPr sz="12800">
                <a:solidFill>
                  <a:schemeClr val="lt1"/>
                </a:solidFill>
              </a:defRPr>
            </a:lvl2pPr>
            <a:lvl3pPr lvl="2" algn="ctr">
              <a:spcBef>
                <a:spcPts val="0"/>
              </a:spcBef>
              <a:spcAft>
                <a:spcPts val="0"/>
              </a:spcAft>
              <a:buClr>
                <a:schemeClr val="lt1"/>
              </a:buClr>
              <a:buSzPts val="9600"/>
              <a:buNone/>
              <a:defRPr sz="12800">
                <a:solidFill>
                  <a:schemeClr val="lt1"/>
                </a:solidFill>
              </a:defRPr>
            </a:lvl3pPr>
            <a:lvl4pPr lvl="3" algn="ctr">
              <a:spcBef>
                <a:spcPts val="0"/>
              </a:spcBef>
              <a:spcAft>
                <a:spcPts val="0"/>
              </a:spcAft>
              <a:buClr>
                <a:schemeClr val="lt1"/>
              </a:buClr>
              <a:buSzPts val="9600"/>
              <a:buNone/>
              <a:defRPr sz="12800">
                <a:solidFill>
                  <a:schemeClr val="lt1"/>
                </a:solidFill>
              </a:defRPr>
            </a:lvl4pPr>
            <a:lvl5pPr lvl="4" algn="ctr">
              <a:spcBef>
                <a:spcPts val="0"/>
              </a:spcBef>
              <a:spcAft>
                <a:spcPts val="0"/>
              </a:spcAft>
              <a:buClr>
                <a:schemeClr val="lt1"/>
              </a:buClr>
              <a:buSzPts val="9600"/>
              <a:buNone/>
              <a:defRPr sz="12800">
                <a:solidFill>
                  <a:schemeClr val="lt1"/>
                </a:solidFill>
              </a:defRPr>
            </a:lvl5pPr>
            <a:lvl6pPr lvl="5" algn="ctr">
              <a:spcBef>
                <a:spcPts val="0"/>
              </a:spcBef>
              <a:spcAft>
                <a:spcPts val="0"/>
              </a:spcAft>
              <a:buClr>
                <a:schemeClr val="lt1"/>
              </a:buClr>
              <a:buSzPts val="9600"/>
              <a:buNone/>
              <a:defRPr sz="12800">
                <a:solidFill>
                  <a:schemeClr val="lt1"/>
                </a:solidFill>
              </a:defRPr>
            </a:lvl6pPr>
            <a:lvl7pPr lvl="6" algn="ctr">
              <a:spcBef>
                <a:spcPts val="0"/>
              </a:spcBef>
              <a:spcAft>
                <a:spcPts val="0"/>
              </a:spcAft>
              <a:buClr>
                <a:schemeClr val="lt1"/>
              </a:buClr>
              <a:buSzPts val="9600"/>
              <a:buNone/>
              <a:defRPr sz="12800">
                <a:solidFill>
                  <a:schemeClr val="lt1"/>
                </a:solidFill>
              </a:defRPr>
            </a:lvl7pPr>
            <a:lvl8pPr lvl="7" algn="ctr">
              <a:spcBef>
                <a:spcPts val="0"/>
              </a:spcBef>
              <a:spcAft>
                <a:spcPts val="0"/>
              </a:spcAft>
              <a:buClr>
                <a:schemeClr val="lt1"/>
              </a:buClr>
              <a:buSzPts val="9600"/>
              <a:buNone/>
              <a:defRPr sz="12800">
                <a:solidFill>
                  <a:schemeClr val="lt1"/>
                </a:solidFill>
              </a:defRPr>
            </a:lvl8pPr>
            <a:lvl9pPr lvl="8" algn="ctr">
              <a:spcBef>
                <a:spcPts val="0"/>
              </a:spcBef>
              <a:spcAft>
                <a:spcPts val="0"/>
              </a:spcAft>
              <a:buClr>
                <a:schemeClr val="lt1"/>
              </a:buClr>
              <a:buSzPts val="9600"/>
              <a:buNone/>
              <a:defRPr sz="12800">
                <a:solidFill>
                  <a:schemeClr val="lt1"/>
                </a:solidFill>
              </a:defRPr>
            </a:lvl9pPr>
          </a:lstStyle>
          <a:p>
            <a:r>
              <a:t>xx%</a:t>
            </a:r>
          </a:p>
        </p:txBody>
      </p:sp>
      <p:sp>
        <p:nvSpPr>
          <p:cNvPr id="52" name="Google Shape;52;p11"/>
          <p:cNvSpPr txBox="1">
            <a:spLocks noGrp="1"/>
          </p:cNvSpPr>
          <p:nvPr>
            <p:ph type="subTitle" idx="1"/>
          </p:nvPr>
        </p:nvSpPr>
        <p:spPr>
          <a:xfrm>
            <a:off x="953467" y="2153933"/>
            <a:ext cx="8768000" cy="5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latin typeface="Poppins"/>
                <a:ea typeface="Poppins"/>
                <a:cs typeface="Poppins"/>
                <a:sym typeface="Poppins"/>
              </a:defRPr>
            </a:lvl1pPr>
            <a:lvl2pPr lvl="1" algn="ctr" rtl="0">
              <a:lnSpc>
                <a:spcPct val="100000"/>
              </a:lnSpc>
              <a:spcBef>
                <a:spcPts val="1600"/>
              </a:spcBef>
              <a:spcAft>
                <a:spcPts val="0"/>
              </a:spcAft>
              <a:buClr>
                <a:schemeClr val="lt1"/>
              </a:buClr>
              <a:buSzPts val="1600"/>
              <a:buNone/>
              <a:defRPr sz="2133">
                <a:solidFill>
                  <a:schemeClr val="lt1"/>
                </a:solidFill>
              </a:defRPr>
            </a:lvl2pPr>
            <a:lvl3pPr lvl="2" algn="ctr" rtl="0">
              <a:lnSpc>
                <a:spcPct val="100000"/>
              </a:lnSpc>
              <a:spcBef>
                <a:spcPts val="0"/>
              </a:spcBef>
              <a:spcAft>
                <a:spcPts val="0"/>
              </a:spcAft>
              <a:buClr>
                <a:schemeClr val="lt1"/>
              </a:buClr>
              <a:buSzPts val="1600"/>
              <a:buNone/>
              <a:defRPr sz="2133">
                <a:solidFill>
                  <a:schemeClr val="lt1"/>
                </a:solidFill>
              </a:defRPr>
            </a:lvl3pPr>
            <a:lvl4pPr lvl="3" algn="ctr" rtl="0">
              <a:lnSpc>
                <a:spcPct val="100000"/>
              </a:lnSpc>
              <a:spcBef>
                <a:spcPts val="0"/>
              </a:spcBef>
              <a:spcAft>
                <a:spcPts val="0"/>
              </a:spcAft>
              <a:buClr>
                <a:schemeClr val="lt1"/>
              </a:buClr>
              <a:buSzPts val="1600"/>
              <a:buNone/>
              <a:defRPr sz="2133">
                <a:solidFill>
                  <a:schemeClr val="lt1"/>
                </a:solidFill>
              </a:defRPr>
            </a:lvl4pPr>
            <a:lvl5pPr lvl="4" algn="ctr" rtl="0">
              <a:lnSpc>
                <a:spcPct val="100000"/>
              </a:lnSpc>
              <a:spcBef>
                <a:spcPts val="0"/>
              </a:spcBef>
              <a:spcAft>
                <a:spcPts val="0"/>
              </a:spcAft>
              <a:buClr>
                <a:schemeClr val="lt1"/>
              </a:buClr>
              <a:buSzPts val="1600"/>
              <a:buNone/>
              <a:defRPr sz="2133">
                <a:solidFill>
                  <a:schemeClr val="lt1"/>
                </a:solidFill>
              </a:defRPr>
            </a:lvl5pPr>
            <a:lvl6pPr lvl="5" algn="ctr" rtl="0">
              <a:lnSpc>
                <a:spcPct val="100000"/>
              </a:lnSpc>
              <a:spcBef>
                <a:spcPts val="0"/>
              </a:spcBef>
              <a:spcAft>
                <a:spcPts val="0"/>
              </a:spcAft>
              <a:buClr>
                <a:schemeClr val="lt1"/>
              </a:buClr>
              <a:buSzPts val="1600"/>
              <a:buNone/>
              <a:defRPr sz="2133">
                <a:solidFill>
                  <a:schemeClr val="lt1"/>
                </a:solidFill>
              </a:defRPr>
            </a:lvl6pPr>
            <a:lvl7pPr lvl="6" algn="ctr" rtl="0">
              <a:lnSpc>
                <a:spcPct val="100000"/>
              </a:lnSpc>
              <a:spcBef>
                <a:spcPts val="0"/>
              </a:spcBef>
              <a:spcAft>
                <a:spcPts val="0"/>
              </a:spcAft>
              <a:buClr>
                <a:schemeClr val="lt1"/>
              </a:buClr>
              <a:buSzPts val="1600"/>
              <a:buNone/>
              <a:defRPr sz="2133">
                <a:solidFill>
                  <a:schemeClr val="lt1"/>
                </a:solidFill>
              </a:defRPr>
            </a:lvl7pPr>
            <a:lvl8pPr lvl="7" algn="ctr" rtl="0">
              <a:lnSpc>
                <a:spcPct val="100000"/>
              </a:lnSpc>
              <a:spcBef>
                <a:spcPts val="0"/>
              </a:spcBef>
              <a:spcAft>
                <a:spcPts val="0"/>
              </a:spcAft>
              <a:buClr>
                <a:schemeClr val="lt1"/>
              </a:buClr>
              <a:buSzPts val="1600"/>
              <a:buNone/>
              <a:defRPr sz="2133">
                <a:solidFill>
                  <a:schemeClr val="lt1"/>
                </a:solidFill>
              </a:defRPr>
            </a:lvl8pPr>
            <a:lvl9pPr lvl="8" algn="ctr" rtl="0">
              <a:lnSpc>
                <a:spcPct val="10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3104790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4"/>
            </a:gs>
            <a:gs pos="100000">
              <a:schemeClr val="accent2"/>
            </a:gs>
          </a:gsLst>
          <a:lin ang="0"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6327633" y="0"/>
            <a:ext cx="5875155" cy="68580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dist="19050" dir="10800000" algn="bl" rotWithShape="0">
              <a:schemeClr val="dk1">
                <a:alpha val="35000"/>
              </a:schemeClr>
            </a:outerShdw>
          </a:effectLst>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 name="Google Shape;16;p3"/>
          <p:cNvSpPr/>
          <p:nvPr/>
        </p:nvSpPr>
        <p:spPr>
          <a:xfrm>
            <a:off x="6543880" y="0"/>
            <a:ext cx="5658491" cy="68580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 name="Google Shape;17;p3"/>
          <p:cNvSpPr/>
          <p:nvPr/>
        </p:nvSpPr>
        <p:spPr>
          <a:xfrm>
            <a:off x="8601496" y="1"/>
            <a:ext cx="3596915" cy="480783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dist="19050" dir="10800000" algn="bl" rotWithShape="0">
              <a:schemeClr val="dk1">
                <a:alpha val="30000"/>
              </a:schemeClr>
            </a:outerShdw>
          </a:effectLst>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 name="Google Shape;18;p3"/>
          <p:cNvSpPr txBox="1">
            <a:spLocks noGrp="1"/>
          </p:cNvSpPr>
          <p:nvPr>
            <p:ph type="ctrTitle"/>
          </p:nvPr>
        </p:nvSpPr>
        <p:spPr>
          <a:xfrm>
            <a:off x="1038800" y="2646251"/>
            <a:ext cx="6720800" cy="842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5867">
                <a:solidFill>
                  <a:schemeClr val="lt1"/>
                </a:solidFill>
              </a:defRPr>
            </a:lvl1pPr>
            <a:lvl2pPr lvl="1" rtl="0">
              <a:spcBef>
                <a:spcPts val="0"/>
              </a:spcBef>
              <a:spcAft>
                <a:spcPts val="0"/>
              </a:spcAft>
              <a:buClr>
                <a:schemeClr val="lt1"/>
              </a:buClr>
              <a:buSzPts val="4400"/>
              <a:buNone/>
              <a:defRPr sz="5867">
                <a:solidFill>
                  <a:schemeClr val="lt1"/>
                </a:solidFill>
              </a:defRPr>
            </a:lvl2pPr>
            <a:lvl3pPr lvl="2" rtl="0">
              <a:spcBef>
                <a:spcPts val="0"/>
              </a:spcBef>
              <a:spcAft>
                <a:spcPts val="0"/>
              </a:spcAft>
              <a:buClr>
                <a:schemeClr val="lt1"/>
              </a:buClr>
              <a:buSzPts val="4400"/>
              <a:buNone/>
              <a:defRPr sz="5867">
                <a:solidFill>
                  <a:schemeClr val="lt1"/>
                </a:solidFill>
              </a:defRPr>
            </a:lvl3pPr>
            <a:lvl4pPr lvl="3" rtl="0">
              <a:spcBef>
                <a:spcPts val="0"/>
              </a:spcBef>
              <a:spcAft>
                <a:spcPts val="0"/>
              </a:spcAft>
              <a:buClr>
                <a:schemeClr val="lt1"/>
              </a:buClr>
              <a:buSzPts val="4400"/>
              <a:buNone/>
              <a:defRPr sz="5867">
                <a:solidFill>
                  <a:schemeClr val="lt1"/>
                </a:solidFill>
              </a:defRPr>
            </a:lvl4pPr>
            <a:lvl5pPr lvl="4" rtl="0">
              <a:spcBef>
                <a:spcPts val="0"/>
              </a:spcBef>
              <a:spcAft>
                <a:spcPts val="0"/>
              </a:spcAft>
              <a:buClr>
                <a:schemeClr val="lt1"/>
              </a:buClr>
              <a:buSzPts val="4400"/>
              <a:buNone/>
              <a:defRPr sz="5867">
                <a:solidFill>
                  <a:schemeClr val="lt1"/>
                </a:solidFill>
              </a:defRPr>
            </a:lvl5pPr>
            <a:lvl6pPr lvl="5" rtl="0">
              <a:spcBef>
                <a:spcPts val="0"/>
              </a:spcBef>
              <a:spcAft>
                <a:spcPts val="0"/>
              </a:spcAft>
              <a:buClr>
                <a:schemeClr val="lt1"/>
              </a:buClr>
              <a:buSzPts val="4400"/>
              <a:buNone/>
              <a:defRPr sz="5867">
                <a:solidFill>
                  <a:schemeClr val="lt1"/>
                </a:solidFill>
              </a:defRPr>
            </a:lvl6pPr>
            <a:lvl7pPr lvl="6" rtl="0">
              <a:spcBef>
                <a:spcPts val="0"/>
              </a:spcBef>
              <a:spcAft>
                <a:spcPts val="0"/>
              </a:spcAft>
              <a:buClr>
                <a:schemeClr val="lt1"/>
              </a:buClr>
              <a:buSzPts val="4400"/>
              <a:buNone/>
              <a:defRPr sz="5867">
                <a:solidFill>
                  <a:schemeClr val="lt1"/>
                </a:solidFill>
              </a:defRPr>
            </a:lvl7pPr>
            <a:lvl8pPr lvl="7" rtl="0">
              <a:spcBef>
                <a:spcPts val="0"/>
              </a:spcBef>
              <a:spcAft>
                <a:spcPts val="0"/>
              </a:spcAft>
              <a:buClr>
                <a:schemeClr val="lt1"/>
              </a:buClr>
              <a:buSzPts val="4400"/>
              <a:buNone/>
              <a:defRPr sz="5867">
                <a:solidFill>
                  <a:schemeClr val="lt1"/>
                </a:solidFill>
              </a:defRPr>
            </a:lvl8pPr>
            <a:lvl9pPr lvl="8" rtl="0">
              <a:spcBef>
                <a:spcPts val="0"/>
              </a:spcBef>
              <a:spcAft>
                <a:spcPts val="0"/>
              </a:spcAft>
              <a:buClr>
                <a:schemeClr val="lt1"/>
              </a:buClr>
              <a:buSzPts val="4400"/>
              <a:buNone/>
              <a:defRPr sz="5867">
                <a:solidFill>
                  <a:schemeClr val="lt1"/>
                </a:solidFill>
              </a:defRPr>
            </a:lvl9pPr>
          </a:lstStyle>
          <a:p>
            <a:endParaRPr/>
          </a:p>
        </p:txBody>
      </p:sp>
      <p:sp>
        <p:nvSpPr>
          <p:cNvPr id="19" name="Google Shape;19;p3"/>
          <p:cNvSpPr txBox="1">
            <a:spLocks noGrp="1"/>
          </p:cNvSpPr>
          <p:nvPr>
            <p:ph type="subTitle" idx="1"/>
          </p:nvPr>
        </p:nvSpPr>
        <p:spPr>
          <a:xfrm>
            <a:off x="1038800" y="3618551"/>
            <a:ext cx="6720800" cy="593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1067"/>
              </a:spcBef>
              <a:spcAft>
                <a:spcPts val="0"/>
              </a:spcAft>
              <a:buClr>
                <a:schemeClr val="dk1"/>
              </a:buClr>
              <a:buSzPts val="3000"/>
              <a:buNone/>
              <a:defRPr sz="4000"/>
            </a:lvl2pPr>
            <a:lvl3pPr lvl="2" rtl="0">
              <a:spcBef>
                <a:spcPts val="1067"/>
              </a:spcBef>
              <a:spcAft>
                <a:spcPts val="0"/>
              </a:spcAft>
              <a:buClr>
                <a:schemeClr val="dk1"/>
              </a:buClr>
              <a:buSzPts val="3000"/>
              <a:buNone/>
              <a:defRPr sz="4000"/>
            </a:lvl3pPr>
            <a:lvl4pPr lvl="3" rtl="0">
              <a:spcBef>
                <a:spcPts val="1067"/>
              </a:spcBef>
              <a:spcAft>
                <a:spcPts val="0"/>
              </a:spcAft>
              <a:buSzPts val="3000"/>
              <a:buNone/>
              <a:defRPr sz="4000"/>
            </a:lvl4pPr>
            <a:lvl5pPr lvl="4" rtl="0">
              <a:spcBef>
                <a:spcPts val="1067"/>
              </a:spcBef>
              <a:spcAft>
                <a:spcPts val="0"/>
              </a:spcAft>
              <a:buSzPts val="3000"/>
              <a:buNone/>
              <a:defRPr sz="4000"/>
            </a:lvl5pPr>
            <a:lvl6pPr lvl="5" rtl="0">
              <a:spcBef>
                <a:spcPts val="1067"/>
              </a:spcBef>
              <a:spcAft>
                <a:spcPts val="0"/>
              </a:spcAft>
              <a:buSzPts val="3000"/>
              <a:buNone/>
              <a:defRPr sz="4000"/>
            </a:lvl6pPr>
            <a:lvl7pPr lvl="6" rtl="0">
              <a:spcBef>
                <a:spcPts val="1067"/>
              </a:spcBef>
              <a:spcAft>
                <a:spcPts val="0"/>
              </a:spcAft>
              <a:buSzPts val="3000"/>
              <a:buNone/>
              <a:defRPr sz="4000"/>
            </a:lvl7pPr>
            <a:lvl8pPr lvl="7" rtl="0">
              <a:spcBef>
                <a:spcPts val="1067"/>
              </a:spcBef>
              <a:spcAft>
                <a:spcPts val="0"/>
              </a:spcAft>
              <a:buSzPts val="3000"/>
              <a:buNone/>
              <a:defRPr sz="4000"/>
            </a:lvl8pPr>
            <a:lvl9pPr lvl="8" rtl="0">
              <a:spcBef>
                <a:spcPts val="1067"/>
              </a:spcBef>
              <a:spcAft>
                <a:spcPts val="1067"/>
              </a:spcAft>
              <a:buSzPts val="3000"/>
              <a:buNone/>
              <a:defRPr sz="4000"/>
            </a:lvl9pPr>
          </a:lstStyle>
          <a:p>
            <a:endParaRPr/>
          </a:p>
        </p:txBody>
      </p:sp>
    </p:spTree>
    <p:extLst>
      <p:ext uri="{BB962C8B-B14F-4D97-AF65-F5344CB8AC3E}">
        <p14:creationId xmlns:p14="http://schemas.microsoft.com/office/powerpoint/2010/main" val="34486146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dk2"/>
        </a:solidFill>
        <a:effectLst/>
      </p:bgPr>
    </p:bg>
    <p:spTree>
      <p:nvGrpSpPr>
        <p:cNvPr id="1" name="Shape 137"/>
        <p:cNvGrpSpPr/>
        <p:nvPr/>
      </p:nvGrpSpPr>
      <p:grpSpPr>
        <a:xfrm>
          <a:off x="0" y="0"/>
          <a:ext cx="0" cy="0"/>
          <a:chOff x="0" y="0"/>
          <a:chExt cx="0" cy="0"/>
        </a:xfrm>
      </p:grpSpPr>
      <p:sp>
        <p:nvSpPr>
          <p:cNvPr id="138" name="Google Shape;138;p24"/>
          <p:cNvSpPr/>
          <p:nvPr/>
        </p:nvSpPr>
        <p:spPr>
          <a:xfrm rot="-5400036" flipH="1">
            <a:off x="6349987" y="1168416"/>
            <a:ext cx="6858000" cy="4521168"/>
          </a:xfrm>
          <a:prstGeom prst="flowChartDocument">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139;p24"/>
          <p:cNvSpPr/>
          <p:nvPr/>
        </p:nvSpPr>
        <p:spPr>
          <a:xfrm rot="-5400036" flipH="1">
            <a:off x="1130329" y="-1130292"/>
            <a:ext cx="6858000" cy="9118584"/>
          </a:xfrm>
          <a:prstGeom prst="flowChartDocumen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4"/>
          <p:cNvSpPr/>
          <p:nvPr/>
        </p:nvSpPr>
        <p:spPr>
          <a:xfrm rot="-5400036" flipH="1">
            <a:off x="5508516" y="587484"/>
            <a:ext cx="6858000" cy="5683032"/>
          </a:xfrm>
          <a:prstGeom prst="flowChartDocumen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4"/>
          <p:cNvSpPr txBox="1">
            <a:spLocks noGrp="1"/>
          </p:cNvSpPr>
          <p:nvPr>
            <p:ph type="title"/>
          </p:nvPr>
        </p:nvSpPr>
        <p:spPr>
          <a:xfrm>
            <a:off x="960000" y="710567"/>
            <a:ext cx="10272000" cy="646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8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10343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accent3"/>
        </a:solidFill>
        <a:effectLst/>
      </p:bgPr>
    </p:bg>
    <p:spTree>
      <p:nvGrpSpPr>
        <p:cNvPr id="1" name="Shape 194"/>
        <p:cNvGrpSpPr/>
        <p:nvPr/>
      </p:nvGrpSpPr>
      <p:grpSpPr>
        <a:xfrm>
          <a:off x="0" y="0"/>
          <a:ext cx="0" cy="0"/>
          <a:chOff x="0" y="0"/>
          <a:chExt cx="0" cy="0"/>
        </a:xfrm>
      </p:grpSpPr>
      <p:sp>
        <p:nvSpPr>
          <p:cNvPr id="195" name="Google Shape;195;p31"/>
          <p:cNvSpPr/>
          <p:nvPr/>
        </p:nvSpPr>
        <p:spPr>
          <a:xfrm rot="2699923" flipH="1">
            <a:off x="-1064125" y="1163040"/>
            <a:ext cx="6849303" cy="5378515"/>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196" name="Google Shape;196;p31"/>
          <p:cNvSpPr/>
          <p:nvPr/>
        </p:nvSpPr>
        <p:spPr>
          <a:xfrm rot="-9154638" flipH="1">
            <a:off x="5492499" y="-974442"/>
            <a:ext cx="6849317" cy="6772999"/>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197" name="Google Shape;197;p31"/>
          <p:cNvSpPr/>
          <p:nvPr/>
        </p:nvSpPr>
        <p:spPr>
          <a:xfrm rot="-7121299">
            <a:off x="3281276" y="-453019"/>
            <a:ext cx="9391376" cy="9424181"/>
          </a:xfrm>
          <a:prstGeom prst="flowChartDocumen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198" name="Google Shape;198;p31"/>
          <p:cNvSpPr/>
          <p:nvPr/>
        </p:nvSpPr>
        <p:spPr>
          <a:xfrm rot="4406594">
            <a:off x="244701" y="-1928588"/>
            <a:ext cx="8960923" cy="8940896"/>
          </a:xfrm>
          <a:prstGeom prst="flowChartDocumen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199" name="Google Shape;199;p31"/>
          <p:cNvSpPr txBox="1">
            <a:spLocks noGrp="1"/>
          </p:cNvSpPr>
          <p:nvPr>
            <p:ph type="title" hasCustomPrompt="1"/>
          </p:nvPr>
        </p:nvSpPr>
        <p:spPr>
          <a:xfrm>
            <a:off x="1712000" y="720000"/>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667">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00" name="Google Shape;200;p31"/>
          <p:cNvSpPr txBox="1">
            <a:spLocks noGrp="1"/>
          </p:cNvSpPr>
          <p:nvPr>
            <p:ph type="subTitle" idx="1"/>
          </p:nvPr>
        </p:nvSpPr>
        <p:spPr>
          <a:xfrm>
            <a:off x="1712000" y="166136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31"/>
          <p:cNvSpPr txBox="1">
            <a:spLocks noGrp="1"/>
          </p:cNvSpPr>
          <p:nvPr>
            <p:ph type="title" idx="2" hasCustomPrompt="1"/>
          </p:nvPr>
        </p:nvSpPr>
        <p:spPr>
          <a:xfrm>
            <a:off x="1712000" y="2661517"/>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667">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02" name="Google Shape;202;p31"/>
          <p:cNvSpPr txBox="1">
            <a:spLocks noGrp="1"/>
          </p:cNvSpPr>
          <p:nvPr>
            <p:ph type="subTitle" idx="3"/>
          </p:nvPr>
        </p:nvSpPr>
        <p:spPr>
          <a:xfrm>
            <a:off x="1712000" y="3602884"/>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31"/>
          <p:cNvSpPr txBox="1">
            <a:spLocks noGrp="1"/>
          </p:cNvSpPr>
          <p:nvPr>
            <p:ph type="title" idx="4" hasCustomPrompt="1"/>
          </p:nvPr>
        </p:nvSpPr>
        <p:spPr>
          <a:xfrm>
            <a:off x="1712000" y="4603051"/>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667">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04" name="Google Shape;204;p31"/>
          <p:cNvSpPr txBox="1">
            <a:spLocks noGrp="1"/>
          </p:cNvSpPr>
          <p:nvPr>
            <p:ph type="subTitle" idx="5"/>
          </p:nvPr>
        </p:nvSpPr>
        <p:spPr>
          <a:xfrm>
            <a:off x="1712000" y="554441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0413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498601" y="2250947"/>
            <a:ext cx="9194799" cy="984885"/>
          </a:xfrm>
        </p:spPr>
        <p:txBody>
          <a:bodyPr lIns="0" tIns="0" rIns="0" bIns="0"/>
          <a:lstStyle>
            <a:lvl1pPr>
              <a:defRPr sz="6400" b="1" i="1">
                <a:solidFill>
                  <a:srgbClr val="0445FF"/>
                </a:solidFill>
                <a:latin typeface="Calibri"/>
                <a:cs typeface="Calibri"/>
              </a:defRPr>
            </a:lvl1pPr>
          </a:lstStyle>
          <a:p>
            <a:endParaRPr/>
          </a:p>
        </p:txBody>
      </p:sp>
      <p:sp>
        <p:nvSpPr>
          <p:cNvPr id="3" name="Holder 3"/>
          <p:cNvSpPr>
            <a:spLocks noGrp="1"/>
          </p:cNvSpPr>
          <p:nvPr>
            <p:ph type="ftr" sz="quarter" idx="5"/>
          </p:nvPr>
        </p:nvSpPr>
        <p:spPr>
          <a:xfrm>
            <a:off x="5527040" y="8503921"/>
            <a:ext cx="5201920" cy="369332"/>
          </a:xfrm>
        </p:spPr>
        <p:txBody>
          <a:bodyPr lIns="0" tIns="0" rIns="0" bIns="0"/>
          <a:lstStyle>
            <a:lvl1pPr algn="ctr">
              <a:defRPr>
                <a:solidFill>
                  <a:schemeClr val="tx1">
                    <a:tint val="75000"/>
                  </a:schemeClr>
                </a:solidFill>
              </a:defRPr>
            </a:lvl1pPr>
          </a:lstStyle>
          <a:p>
            <a:pPr defTabSz="1219170"/>
            <a:endParaRPr lang="en-IN" sz="2400">
              <a:solidFill>
                <a:prstClr val="black">
                  <a:tint val="75000"/>
                </a:prstClr>
              </a:solidFill>
            </a:endParaRPr>
          </a:p>
        </p:txBody>
      </p:sp>
      <p:sp>
        <p:nvSpPr>
          <p:cNvPr id="4" name="Holder 4"/>
          <p:cNvSpPr>
            <a:spLocks noGrp="1"/>
          </p:cNvSpPr>
          <p:nvPr>
            <p:ph type="dt" sz="half" idx="6"/>
          </p:nvPr>
        </p:nvSpPr>
        <p:spPr>
          <a:xfrm>
            <a:off x="812800" y="8503921"/>
            <a:ext cx="3738880" cy="369332"/>
          </a:xfrm>
        </p:spPr>
        <p:txBody>
          <a:bodyPr lIns="0" tIns="0" rIns="0" bIns="0"/>
          <a:lstStyle>
            <a:lvl1pPr algn="l">
              <a:defRPr>
                <a:solidFill>
                  <a:schemeClr val="tx1">
                    <a:tint val="75000"/>
                  </a:schemeClr>
                </a:solidFill>
              </a:defRPr>
            </a:lvl1pPr>
          </a:lstStyle>
          <a:p>
            <a:pPr defTabSz="1219170"/>
            <a:fld id="{1D8BD707-D9CF-40AE-B4C6-C98DA3205C09}" type="datetimeFigureOut">
              <a:rPr lang="en-US" sz="2400" smtClean="0">
                <a:solidFill>
                  <a:prstClr val="black">
                    <a:tint val="75000"/>
                  </a:prstClr>
                </a:solidFill>
              </a:rPr>
              <a:pPr defTabSz="1219170"/>
              <a:t>3/10/2022</a:t>
            </a:fld>
            <a:endParaRPr lang="en-US" sz="2400">
              <a:solidFill>
                <a:prstClr val="black">
                  <a:tint val="75000"/>
                </a:prstClr>
              </a:solidFill>
            </a:endParaRPr>
          </a:p>
        </p:txBody>
      </p:sp>
      <p:sp>
        <p:nvSpPr>
          <p:cNvPr id="5" name="Holder 5"/>
          <p:cNvSpPr>
            <a:spLocks noGrp="1"/>
          </p:cNvSpPr>
          <p:nvPr>
            <p:ph type="sldNum" sz="quarter" idx="7"/>
          </p:nvPr>
        </p:nvSpPr>
        <p:spPr>
          <a:xfrm>
            <a:off x="11704320" y="8503921"/>
            <a:ext cx="3738880" cy="369332"/>
          </a:xfrm>
        </p:spPr>
        <p:txBody>
          <a:bodyPr lIns="0" tIns="0" rIns="0" bIns="0"/>
          <a:lstStyle>
            <a:lvl1pPr algn="r">
              <a:defRPr>
                <a:solidFill>
                  <a:schemeClr val="tx1">
                    <a:tint val="75000"/>
                  </a:schemeClr>
                </a:solidFill>
              </a:defRPr>
            </a:lvl1pPr>
          </a:lstStyle>
          <a:p>
            <a:pPr defTabSz="1219170"/>
            <a:fld id="{B6F15528-21DE-4FAA-801E-634DDDAF4B2B}" type="slidenum">
              <a:rPr lang="en-IN" sz="2400" smtClean="0">
                <a:solidFill>
                  <a:prstClr val="black">
                    <a:tint val="75000"/>
                  </a:prstClr>
                </a:solidFill>
              </a:rPr>
              <a:pPr defTabSz="1219170"/>
              <a:t>‹#›</a:t>
            </a:fld>
            <a:endParaRPr lang="en-IN" sz="2400">
              <a:solidFill>
                <a:prstClr val="black">
                  <a:tint val="75000"/>
                </a:prstClr>
              </a:solidFill>
            </a:endParaRPr>
          </a:p>
        </p:txBody>
      </p:sp>
    </p:spTree>
    <p:extLst>
      <p:ext uri="{BB962C8B-B14F-4D97-AF65-F5344CB8AC3E}">
        <p14:creationId xmlns:p14="http://schemas.microsoft.com/office/powerpoint/2010/main" val="2699860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5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3/10/2022</a:t>
            </a:fld>
            <a:endParaRPr kumimoji="0" lang="en-US" sz="105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a:xfrm>
            <a:off x="1371600" y="4323845"/>
            <a:ext cx="640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a:xfrm>
            <a:off x="8077200" y="1430866"/>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073970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5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3/10/2022</a:t>
            </a:fld>
            <a:endParaRPr kumimoji="0" lang="en-US" sz="105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5916580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43" name="Group 42"/>
          <p:cNvGrpSpPr/>
          <p:nvPr/>
        </p:nvGrpSpPr>
        <p:grpSpPr>
          <a:xfrm>
            <a:off x="-509872" y="0"/>
            <a:ext cx="13243109"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grpSp>
      <p:sp>
        <p:nvSpPr>
          <p:cNvPr id="46" name="Rectangle 45"/>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7" name="Rectangle 46"/>
          <p:cNvSpPr/>
          <p:nvPr/>
        </p:nvSpPr>
        <p:spPr>
          <a:xfrm>
            <a:off x="6198795" y="-21511"/>
            <a:ext cx="46736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 name="Title 1"/>
          <p:cNvSpPr>
            <a:spLocks noGrp="1"/>
          </p:cNvSpPr>
          <p:nvPr>
            <p:ph type="ctrTitle"/>
          </p:nvPr>
        </p:nvSpPr>
        <p:spPr>
          <a:xfrm>
            <a:off x="6311154" y="2708476"/>
            <a:ext cx="4417807" cy="1702160"/>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6311154" y="4421081"/>
            <a:ext cx="4413071"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318325" y="1516829"/>
            <a:ext cx="2844800" cy="750981"/>
          </a:xfrm>
        </p:spPr>
        <p:txBody>
          <a:bodyPr anchor="b"/>
          <a:lstStyle>
            <a:lvl1pPr algn="l">
              <a:defRPr sz="2400"/>
            </a:lvl1pPr>
          </a:lstStyle>
          <a:p>
            <a:fld id="{720C0127-D3A6-443F-8FE9-73E70A880A06}" type="datetimeFigureOut">
              <a:rPr lang="en-IN" smtClean="0"/>
              <a:pPr/>
              <a:t>10-03-2022</a:t>
            </a:fld>
            <a:endParaRPr lang="en-IN"/>
          </a:p>
        </p:txBody>
      </p:sp>
      <p:sp>
        <p:nvSpPr>
          <p:cNvPr id="50" name="Rectangle 49"/>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 name="Footer Placeholder 4"/>
          <p:cNvSpPr>
            <a:spLocks noGrp="1"/>
          </p:cNvSpPr>
          <p:nvPr>
            <p:ph type="ftr" sz="quarter" idx="11"/>
          </p:nvPr>
        </p:nvSpPr>
        <p:spPr>
          <a:xfrm>
            <a:off x="7071360" y="5719967"/>
            <a:ext cx="3775456" cy="365125"/>
          </a:xfrm>
        </p:spPr>
        <p:txBody>
          <a:bodyPr>
            <a:normAutofit/>
          </a:bodyPr>
          <a:lstStyle>
            <a:lvl1pPr>
              <a:defRPr>
                <a:solidFill>
                  <a:schemeClr val="accent1"/>
                </a:solidFill>
              </a:defRPr>
            </a:lvl1pPr>
          </a:lstStyle>
          <a:p>
            <a:endParaRPr lang="en-IN">
              <a:solidFill>
                <a:srgbClr val="94C600"/>
              </a:solidFill>
            </a:endParaRPr>
          </a:p>
        </p:txBody>
      </p:sp>
      <p:sp>
        <p:nvSpPr>
          <p:cNvPr id="6" name="Slide Number Placeholder 5"/>
          <p:cNvSpPr>
            <a:spLocks noGrp="1"/>
          </p:cNvSpPr>
          <p:nvPr>
            <p:ph type="sldNum" sz="quarter" idx="12"/>
          </p:nvPr>
        </p:nvSpPr>
        <p:spPr>
          <a:xfrm>
            <a:off x="6198795" y="5719967"/>
            <a:ext cx="858221" cy="365125"/>
          </a:xfrm>
        </p:spPr>
        <p:txBody>
          <a:bodyPr/>
          <a:lstStyle>
            <a:lvl1pPr>
              <a:defRPr>
                <a:solidFill>
                  <a:schemeClr val="accent1"/>
                </a:solidFill>
              </a:defRPr>
            </a:lvl1pPr>
          </a:lstStyle>
          <a:p>
            <a:fld id="{48B28CA7-8296-4C76-8DCB-8524CB280B9B}" type="slidenum">
              <a:rPr lang="en-IN" smtClean="0">
                <a:solidFill>
                  <a:srgbClr val="94C600"/>
                </a:solidFill>
              </a:rPr>
              <a:pPr/>
              <a:t>‹#›</a:t>
            </a:fld>
            <a:endParaRPr lang="en-IN">
              <a:solidFill>
                <a:srgbClr val="94C600"/>
              </a:solidFill>
            </a:endParaRPr>
          </a:p>
        </p:txBody>
      </p:sp>
      <p:sp>
        <p:nvSpPr>
          <p:cNvPr id="89" name="Rectangle 88"/>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1751765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0C0127-D3A6-443F-8FE9-73E70A880A06}" type="datetimeFigureOut">
              <a:rPr lang="en-IN" smtClean="0"/>
              <a:pPr/>
              <a:t>10-03-2022</a:t>
            </a:fld>
            <a:endParaRPr lang="en-IN"/>
          </a:p>
        </p:txBody>
      </p:sp>
      <p:sp>
        <p:nvSpPr>
          <p:cNvPr id="5" name="Footer Placeholder 4"/>
          <p:cNvSpPr>
            <a:spLocks noGrp="1"/>
          </p:cNvSpPr>
          <p:nvPr>
            <p:ph type="ftr" sz="quarter" idx="11"/>
          </p:nvPr>
        </p:nvSpPr>
        <p:spPr/>
        <p:txBody>
          <a:bodyPr/>
          <a:lstStyle/>
          <a:p>
            <a:endParaRPr lang="en-IN">
              <a:solidFill>
                <a:srgbClr val="94C600"/>
              </a:solidFill>
            </a:endParaRPr>
          </a:p>
        </p:txBody>
      </p:sp>
      <p:sp>
        <p:nvSpPr>
          <p:cNvPr id="6" name="Slide Number Placeholder 5"/>
          <p:cNvSpPr>
            <a:spLocks noGrp="1"/>
          </p:cNvSpPr>
          <p:nvPr>
            <p:ph type="sldNum" sz="quarter" idx="12"/>
          </p:nvPr>
        </p:nvSpPr>
        <p:spPr/>
        <p:txBody>
          <a:bodyPr/>
          <a:lstStyle/>
          <a:p>
            <a:fld id="{48B28CA7-8296-4C76-8DCB-8524CB280B9B}" type="slidenum">
              <a:rPr lang="en-IN" smtClean="0"/>
              <a:pPr/>
              <a:t>‹#›</a:t>
            </a:fld>
            <a:endParaRPr lang="en-IN"/>
          </a:p>
        </p:txBody>
      </p:sp>
    </p:spTree>
    <p:extLst>
      <p:ext uri="{BB962C8B-B14F-4D97-AF65-F5344CB8AC3E}">
        <p14:creationId xmlns:p14="http://schemas.microsoft.com/office/powerpoint/2010/main" val="2769057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0C0127-D3A6-443F-8FE9-73E70A880A06}" type="datetimeFigureOut">
              <a:rPr lang="en-IN" smtClean="0"/>
              <a:pPr/>
              <a:t>10-03-2022</a:t>
            </a:fld>
            <a:endParaRPr lang="en-IN"/>
          </a:p>
        </p:txBody>
      </p:sp>
      <p:sp>
        <p:nvSpPr>
          <p:cNvPr id="3" name="Footer Placeholder 2"/>
          <p:cNvSpPr>
            <a:spLocks noGrp="1"/>
          </p:cNvSpPr>
          <p:nvPr>
            <p:ph type="ftr" sz="quarter" idx="11"/>
          </p:nvPr>
        </p:nvSpPr>
        <p:spPr/>
        <p:txBody>
          <a:bodyPr/>
          <a:lstStyle/>
          <a:p>
            <a:endParaRPr lang="en-IN">
              <a:solidFill>
                <a:srgbClr val="94C600"/>
              </a:solidFill>
            </a:endParaRPr>
          </a:p>
        </p:txBody>
      </p:sp>
      <p:sp>
        <p:nvSpPr>
          <p:cNvPr id="4" name="Slide Number Placeholder 3"/>
          <p:cNvSpPr>
            <a:spLocks noGrp="1"/>
          </p:cNvSpPr>
          <p:nvPr>
            <p:ph type="sldNum" sz="quarter" idx="12"/>
          </p:nvPr>
        </p:nvSpPr>
        <p:spPr/>
        <p:txBody>
          <a:bodyPr/>
          <a:lstStyle/>
          <a:p>
            <a:fld id="{48B28CA7-8296-4C76-8DCB-8524CB280B9B}" type="slidenum">
              <a:rPr lang="en-IN" smtClean="0"/>
              <a:pPr/>
              <a:t>‹#›</a:t>
            </a:fld>
            <a:endParaRPr lang="en-IN"/>
          </a:p>
        </p:txBody>
      </p:sp>
    </p:spTree>
    <p:extLst>
      <p:ext uri="{BB962C8B-B14F-4D97-AF65-F5344CB8AC3E}">
        <p14:creationId xmlns:p14="http://schemas.microsoft.com/office/powerpoint/2010/main" val="3462016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369867" y="2882400"/>
            <a:ext cx="7452400" cy="1093200"/>
          </a:xfrm>
          <a:prstGeom prst="rect">
            <a:avLst/>
          </a:prstGeom>
        </p:spPr>
        <p:txBody>
          <a:bodyPr spcFirstLastPara="1" wrap="square" lIns="0" tIns="0" rIns="0" bIns="0" anchor="ctr" anchorCtr="0">
            <a:noAutofit/>
          </a:bodyPr>
          <a:lstStyle>
            <a:lvl1pPr marL="609585" lvl="0" indent="-541853" algn="ctr" rtl="0">
              <a:spcBef>
                <a:spcPts val="0"/>
              </a:spcBef>
              <a:spcAft>
                <a:spcPts val="0"/>
              </a:spcAft>
              <a:buSzPts val="2800"/>
              <a:buFont typeface="Fira Sans Medium"/>
              <a:buChar char="●"/>
              <a:defRPr sz="3733">
                <a:latin typeface="Fira Sans Medium"/>
                <a:ea typeface="Fira Sans Medium"/>
                <a:cs typeface="Fira Sans Medium"/>
                <a:sym typeface="Fira Sans Medium"/>
              </a:defRPr>
            </a:lvl1pPr>
            <a:lvl2pPr marL="1219170" lvl="1" indent="-541853" algn="ctr" rtl="0">
              <a:spcBef>
                <a:spcPts val="1067"/>
              </a:spcBef>
              <a:spcAft>
                <a:spcPts val="0"/>
              </a:spcAft>
              <a:buSzPts val="2800"/>
              <a:buFont typeface="Fira Sans Medium"/>
              <a:buChar char="○"/>
              <a:defRPr sz="3733">
                <a:latin typeface="Fira Sans Medium"/>
                <a:ea typeface="Fira Sans Medium"/>
                <a:cs typeface="Fira Sans Medium"/>
                <a:sym typeface="Fira Sans Medium"/>
              </a:defRPr>
            </a:lvl2pPr>
            <a:lvl3pPr marL="1828754" lvl="2" indent="-541853" algn="ctr" rtl="0">
              <a:spcBef>
                <a:spcPts val="1067"/>
              </a:spcBef>
              <a:spcAft>
                <a:spcPts val="0"/>
              </a:spcAft>
              <a:buSzPts val="2800"/>
              <a:buFont typeface="Fira Sans Medium"/>
              <a:buChar char="■"/>
              <a:defRPr sz="3733">
                <a:latin typeface="Fira Sans Medium"/>
                <a:ea typeface="Fira Sans Medium"/>
                <a:cs typeface="Fira Sans Medium"/>
                <a:sym typeface="Fira Sans Medium"/>
              </a:defRPr>
            </a:lvl3pPr>
            <a:lvl4pPr marL="2438339" lvl="3" indent="-541853" algn="ctr" rtl="0">
              <a:spcBef>
                <a:spcPts val="1067"/>
              </a:spcBef>
              <a:spcAft>
                <a:spcPts val="0"/>
              </a:spcAft>
              <a:buSzPts val="2800"/>
              <a:buFont typeface="Fira Sans Medium"/>
              <a:buChar char="●"/>
              <a:defRPr sz="3733">
                <a:latin typeface="Fira Sans Medium"/>
                <a:ea typeface="Fira Sans Medium"/>
                <a:cs typeface="Fira Sans Medium"/>
                <a:sym typeface="Fira Sans Medium"/>
              </a:defRPr>
            </a:lvl4pPr>
            <a:lvl5pPr marL="3047924" lvl="4" indent="-541853" algn="ctr" rtl="0">
              <a:spcBef>
                <a:spcPts val="1067"/>
              </a:spcBef>
              <a:spcAft>
                <a:spcPts val="0"/>
              </a:spcAft>
              <a:buSzPts val="2800"/>
              <a:buFont typeface="Fira Sans Medium"/>
              <a:buChar char="○"/>
              <a:defRPr sz="3733">
                <a:latin typeface="Fira Sans Medium"/>
                <a:ea typeface="Fira Sans Medium"/>
                <a:cs typeface="Fira Sans Medium"/>
                <a:sym typeface="Fira Sans Medium"/>
              </a:defRPr>
            </a:lvl5pPr>
            <a:lvl6pPr marL="3657509" lvl="5" indent="-541853" algn="ctr" rtl="0">
              <a:spcBef>
                <a:spcPts val="1067"/>
              </a:spcBef>
              <a:spcAft>
                <a:spcPts val="0"/>
              </a:spcAft>
              <a:buSzPts val="2800"/>
              <a:buFont typeface="Fira Sans Medium"/>
              <a:buChar char="■"/>
              <a:defRPr sz="3733">
                <a:latin typeface="Fira Sans Medium"/>
                <a:ea typeface="Fira Sans Medium"/>
                <a:cs typeface="Fira Sans Medium"/>
                <a:sym typeface="Fira Sans Medium"/>
              </a:defRPr>
            </a:lvl6pPr>
            <a:lvl7pPr marL="4267093" lvl="6" indent="-541853" algn="ctr" rtl="0">
              <a:spcBef>
                <a:spcPts val="1067"/>
              </a:spcBef>
              <a:spcAft>
                <a:spcPts val="0"/>
              </a:spcAft>
              <a:buSzPts val="2800"/>
              <a:buFont typeface="Fira Sans Medium"/>
              <a:buChar char="●"/>
              <a:defRPr sz="3733">
                <a:latin typeface="Fira Sans Medium"/>
                <a:ea typeface="Fira Sans Medium"/>
                <a:cs typeface="Fira Sans Medium"/>
                <a:sym typeface="Fira Sans Medium"/>
              </a:defRPr>
            </a:lvl7pPr>
            <a:lvl8pPr marL="4876678" lvl="7" indent="-541853" algn="ctr" rtl="0">
              <a:spcBef>
                <a:spcPts val="1067"/>
              </a:spcBef>
              <a:spcAft>
                <a:spcPts val="0"/>
              </a:spcAft>
              <a:buSzPts val="2800"/>
              <a:buFont typeface="Fira Sans Medium"/>
              <a:buChar char="○"/>
              <a:defRPr sz="3733">
                <a:latin typeface="Fira Sans Medium"/>
                <a:ea typeface="Fira Sans Medium"/>
                <a:cs typeface="Fira Sans Medium"/>
                <a:sym typeface="Fira Sans Medium"/>
              </a:defRPr>
            </a:lvl8pPr>
            <a:lvl9pPr marL="5486263" lvl="8" indent="-541853" algn="ctr" rtl="0">
              <a:spcBef>
                <a:spcPts val="1067"/>
              </a:spcBef>
              <a:spcAft>
                <a:spcPts val="1067"/>
              </a:spcAft>
              <a:buSzPts val="2800"/>
              <a:buFont typeface="Fira Sans Medium"/>
              <a:buChar char="■"/>
              <a:defRPr sz="3733">
                <a:latin typeface="Fira Sans Medium"/>
                <a:ea typeface="Fira Sans Medium"/>
                <a:cs typeface="Fira Sans Medium"/>
                <a:sym typeface="Fira Sans Medium"/>
              </a:defRPr>
            </a:lvl9pPr>
          </a:lstStyle>
          <a:p>
            <a:endParaRPr/>
          </a:p>
        </p:txBody>
      </p:sp>
      <p:sp>
        <p:nvSpPr>
          <p:cNvPr id="22" name="Google Shape;22;p4"/>
          <p:cNvSpPr txBox="1"/>
          <p:nvPr/>
        </p:nvSpPr>
        <p:spPr>
          <a:xfrm>
            <a:off x="4791200" y="381659"/>
            <a:ext cx="2609600" cy="871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 sz="12800" b="0" i="0" u="none" strike="noStrike" kern="0" cap="none" spc="0" normalizeH="0" baseline="0" noProof="0">
                <a:ln>
                  <a:noFill/>
                </a:ln>
                <a:solidFill>
                  <a:srgbClr val="C7284F"/>
                </a:solidFill>
                <a:effectLst/>
                <a:uLnTx/>
                <a:uFillTx/>
                <a:latin typeface="Fira Sans"/>
                <a:ea typeface="Fira Sans"/>
                <a:cs typeface="Fira Sans"/>
                <a:sym typeface="Fira Sans"/>
              </a:rPr>
              <a:t>“</a:t>
            </a:r>
            <a:endParaRPr kumimoji="0" sz="12800" b="0" i="0" u="none" strike="noStrike" kern="0" cap="none" spc="0" normalizeH="0" baseline="0" noProof="0">
              <a:ln>
                <a:noFill/>
              </a:ln>
              <a:solidFill>
                <a:srgbClr val="C7284F"/>
              </a:solidFill>
              <a:effectLst/>
              <a:uLnTx/>
              <a:uFillTx/>
              <a:latin typeface="Fira Sans"/>
              <a:ea typeface="Fira Sans"/>
              <a:cs typeface="Fira Sans"/>
              <a:sym typeface="Fira Sans"/>
            </a:endParaRPr>
          </a:p>
        </p:txBody>
      </p:sp>
      <p:sp>
        <p:nvSpPr>
          <p:cNvPr id="23" name="Google Shape;23;p4"/>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defTabSz="1219170">
              <a:buClr>
                <a:srgbClr val="000000"/>
              </a:buClr>
            </a:pPr>
            <a:fld id="{00000000-1234-1234-1234-123412341234}" type="slidenum">
              <a:rPr lang="en" kern="0" smtClean="0">
                <a:solidFill>
                  <a:srgbClr val="FFFFFF"/>
                </a:solidFill>
              </a:rPr>
              <a:pPr defTabSz="1219170">
                <a:buClr>
                  <a:srgbClr val="000000"/>
                </a:buClr>
              </a:pPr>
              <a:t>‹#›</a:t>
            </a:fld>
            <a:endParaRPr lang="en" kern="0">
              <a:solidFill>
                <a:srgbClr val="FFFFFF"/>
              </a:solidFill>
            </a:endParaRPr>
          </a:p>
        </p:txBody>
      </p:sp>
      <p:sp>
        <p:nvSpPr>
          <p:cNvPr id="24" name="Google Shape;24;p4"/>
          <p:cNvSpPr/>
          <p:nvPr/>
        </p:nvSpPr>
        <p:spPr>
          <a:xfrm>
            <a:off x="9622675" y="0"/>
            <a:ext cx="2569336" cy="68580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 name="Google Shape;25;p4"/>
          <p:cNvSpPr/>
          <p:nvPr/>
        </p:nvSpPr>
        <p:spPr>
          <a:xfrm>
            <a:off x="9822127" y="0"/>
            <a:ext cx="2369883" cy="68580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 name="Google Shape;26;p4"/>
          <p:cNvSpPr/>
          <p:nvPr/>
        </p:nvSpPr>
        <p:spPr>
          <a:xfrm>
            <a:off x="10353938" y="1"/>
            <a:ext cx="1838069" cy="1858772"/>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 name="Google Shape;27;p4"/>
          <p:cNvSpPr/>
          <p:nvPr/>
        </p:nvSpPr>
        <p:spPr>
          <a:xfrm rot="10800000">
            <a:off x="8" y="0"/>
            <a:ext cx="2569336" cy="68580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 name="Google Shape;28;p4"/>
          <p:cNvSpPr/>
          <p:nvPr/>
        </p:nvSpPr>
        <p:spPr>
          <a:xfrm rot="10800000">
            <a:off x="9" y="0"/>
            <a:ext cx="2369883" cy="68580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 name="Google Shape;29;p4"/>
          <p:cNvSpPr/>
          <p:nvPr/>
        </p:nvSpPr>
        <p:spPr>
          <a:xfrm rot="10800000">
            <a:off x="13" y="4999229"/>
            <a:ext cx="1838071" cy="1858772"/>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121900" tIns="60933" rIns="121900"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2827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3633" y="2471517"/>
            <a:ext cx="6211200" cy="1666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733">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113467" y="4980100"/>
            <a:ext cx="3839200" cy="62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133">
                <a:solidFill>
                  <a:schemeClr val="lt1"/>
                </a:solidFill>
                <a:latin typeface="Poppins"/>
                <a:ea typeface="Poppins"/>
                <a:cs typeface="Poppins"/>
                <a:sym typeface="Poppins"/>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1" name="Google Shape;11;p2"/>
          <p:cNvSpPr/>
          <p:nvPr/>
        </p:nvSpPr>
        <p:spPr>
          <a:xfrm rot="-5400000">
            <a:off x="475920" y="-486088"/>
            <a:ext cx="6871968" cy="7823808"/>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8684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lt1"/>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960000" y="2544400"/>
            <a:ext cx="5445200" cy="1669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0" name="Google Shape;80;p16"/>
          <p:cNvSpPr txBox="1">
            <a:spLocks noGrp="1"/>
          </p:cNvSpPr>
          <p:nvPr>
            <p:ph type="subTitle" idx="1"/>
          </p:nvPr>
        </p:nvSpPr>
        <p:spPr>
          <a:xfrm>
            <a:off x="953467" y="4344700"/>
            <a:ext cx="5445200" cy="134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81" name="Google Shape;81;p16"/>
          <p:cNvSpPr/>
          <p:nvPr/>
        </p:nvSpPr>
        <p:spPr>
          <a:xfrm rot="-5400033" flipH="1">
            <a:off x="-6911323" y="-2571923"/>
            <a:ext cx="7592760" cy="9424152"/>
          </a:xfrm>
          <a:prstGeom prst="flowChartDocument">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697931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p:nvPr/>
        </p:nvSpPr>
        <p:spPr>
          <a:xfrm rot="-5541284" flipH="1">
            <a:off x="3768370" y="-2056082"/>
            <a:ext cx="7346099" cy="10968595"/>
          </a:xfrm>
          <a:prstGeom prst="flowChartDocument">
            <a:avLst/>
          </a:pr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19" name="Google Shape;19;p4"/>
          <p:cNvSpPr/>
          <p:nvPr/>
        </p:nvSpPr>
        <p:spPr>
          <a:xfrm rot="-5899740" flipH="1">
            <a:off x="-128841" y="-2670340"/>
            <a:ext cx="12166583" cy="13041005"/>
          </a:xfrm>
          <a:prstGeom prst="flowChartDocumen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20" name="Google Shape;20;p4"/>
          <p:cNvSpPr txBox="1">
            <a:spLocks noGrp="1"/>
          </p:cNvSpPr>
          <p:nvPr>
            <p:ph type="title"/>
          </p:nvPr>
        </p:nvSpPr>
        <p:spPr>
          <a:xfrm>
            <a:off x="960000" y="713333"/>
            <a:ext cx="10272000" cy="64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8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960000" y="1536633"/>
            <a:ext cx="10272000" cy="46080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Font typeface="Poppins"/>
              <a:buAutoNum type="arabicPeriod"/>
              <a:defRPr sz="1467">
                <a:solidFill>
                  <a:srgbClr val="434343"/>
                </a:solidFill>
                <a:latin typeface="Poppins"/>
                <a:ea typeface="Poppins"/>
                <a:cs typeface="Poppins"/>
                <a:sym typeface="Poppins"/>
              </a:defRPr>
            </a:lvl1pPr>
            <a:lvl2pPr marL="1219170" lvl="1" indent="-40639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828754" lvl="2" indent="-40639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2438339" lvl="3" indent="-40639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3047924" lvl="4" indent="-40639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3657509" lvl="5" indent="-40639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4267093" lvl="6" indent="-40639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4876678" lvl="7" indent="-40639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5486263" lvl="8" indent="-40639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extLst>
      <p:ext uri="{BB962C8B-B14F-4D97-AF65-F5344CB8AC3E}">
        <p14:creationId xmlns:p14="http://schemas.microsoft.com/office/powerpoint/2010/main" val="4151650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1"/>
        </a:solidFill>
        <a:effectLst/>
      </p:bgPr>
    </p:bg>
    <p:spTree>
      <p:nvGrpSpPr>
        <p:cNvPr id="1" name="Shape 42"/>
        <p:cNvGrpSpPr/>
        <p:nvPr/>
      </p:nvGrpSpPr>
      <p:grpSpPr>
        <a:xfrm>
          <a:off x="0" y="0"/>
          <a:ext cx="0" cy="0"/>
          <a:chOff x="0" y="0"/>
          <a:chExt cx="0" cy="0"/>
        </a:xfrm>
      </p:grpSpPr>
      <p:sp>
        <p:nvSpPr>
          <p:cNvPr id="43" name="Google Shape;43;p9"/>
          <p:cNvSpPr/>
          <p:nvPr/>
        </p:nvSpPr>
        <p:spPr>
          <a:xfrm rot="-3699419">
            <a:off x="-2262783" y="-1806009"/>
            <a:ext cx="11495755" cy="8959952"/>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44;p9"/>
          <p:cNvSpPr txBox="1">
            <a:spLocks noGrp="1"/>
          </p:cNvSpPr>
          <p:nvPr>
            <p:ph type="subTitle" idx="1"/>
          </p:nvPr>
        </p:nvSpPr>
        <p:spPr>
          <a:xfrm>
            <a:off x="953467" y="1193267"/>
            <a:ext cx="5422000" cy="116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60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5" name="Google Shape;45;p9"/>
          <p:cNvSpPr txBox="1">
            <a:spLocks noGrp="1"/>
          </p:cNvSpPr>
          <p:nvPr>
            <p:ph type="subTitle" idx="2"/>
          </p:nvPr>
        </p:nvSpPr>
        <p:spPr>
          <a:xfrm>
            <a:off x="953467" y="2254567"/>
            <a:ext cx="5422000" cy="170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515309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accent3"/>
        </a:solidFill>
        <a:effectLst/>
      </p:bgPr>
    </p:bg>
    <p:spTree>
      <p:nvGrpSpPr>
        <p:cNvPr id="1" name="Shape 54"/>
        <p:cNvGrpSpPr/>
        <p:nvPr/>
      </p:nvGrpSpPr>
      <p:grpSpPr>
        <a:xfrm>
          <a:off x="0" y="0"/>
          <a:ext cx="0" cy="0"/>
          <a:chOff x="0" y="0"/>
          <a:chExt cx="0" cy="0"/>
        </a:xfrm>
      </p:grpSpPr>
      <p:sp>
        <p:nvSpPr>
          <p:cNvPr id="55" name="Google Shape;55;p13"/>
          <p:cNvSpPr/>
          <p:nvPr/>
        </p:nvSpPr>
        <p:spPr>
          <a:xfrm rot="-5581004">
            <a:off x="5680873" y="-1669698"/>
            <a:ext cx="5319171" cy="8443339"/>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6" name="Google Shape;56;p13"/>
          <p:cNvSpPr/>
          <p:nvPr/>
        </p:nvSpPr>
        <p:spPr>
          <a:xfrm rot="-5710370">
            <a:off x="-679910" y="-3346467"/>
            <a:ext cx="12344420" cy="13920604"/>
          </a:xfrm>
          <a:prstGeom prst="flowChartDocument">
            <a:avLst/>
          </a:prstGeom>
          <a:solidFill>
            <a:schemeClr val="l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57" name="Google Shape;57;p13"/>
          <p:cNvSpPr txBox="1">
            <a:spLocks noGrp="1"/>
          </p:cNvSpPr>
          <p:nvPr>
            <p:ph type="title"/>
          </p:nvPr>
        </p:nvSpPr>
        <p:spPr>
          <a:xfrm>
            <a:off x="2077600" y="2323700"/>
            <a:ext cx="3586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600" b="1">
                <a:solidFill>
                  <a:schemeClr val="dk2"/>
                </a:solidFill>
                <a:latin typeface="Poppins"/>
                <a:ea typeface="Poppins"/>
                <a:cs typeface="Poppins"/>
                <a:sym typeface="Poppin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58" name="Google Shape;58;p13"/>
          <p:cNvSpPr txBox="1">
            <a:spLocks noGrp="1"/>
          </p:cNvSpPr>
          <p:nvPr>
            <p:ph type="title" idx="2" hasCustomPrompt="1"/>
          </p:nvPr>
        </p:nvSpPr>
        <p:spPr>
          <a:xfrm>
            <a:off x="985900" y="2323700"/>
            <a:ext cx="99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solidFill>
                  <a:schemeClr val="lt1"/>
                </a:solidFill>
                <a:latin typeface="Poppins"/>
                <a:ea typeface="Poppins"/>
                <a:cs typeface="Poppins"/>
                <a:sym typeface="Poppi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9" name="Google Shape;59;p13"/>
          <p:cNvSpPr txBox="1">
            <a:spLocks noGrp="1"/>
          </p:cNvSpPr>
          <p:nvPr>
            <p:ph type="subTitle" idx="1"/>
          </p:nvPr>
        </p:nvSpPr>
        <p:spPr>
          <a:xfrm>
            <a:off x="2077600" y="3004133"/>
            <a:ext cx="3586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6976800" y="2323700"/>
            <a:ext cx="3586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600" b="1">
                <a:solidFill>
                  <a:schemeClr val="dk2"/>
                </a:solidFill>
                <a:latin typeface="Poppins"/>
                <a:ea typeface="Poppins"/>
                <a:cs typeface="Poppins"/>
                <a:sym typeface="Poppin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1" name="Google Shape;61;p13"/>
          <p:cNvSpPr txBox="1">
            <a:spLocks noGrp="1"/>
          </p:cNvSpPr>
          <p:nvPr>
            <p:ph type="title" idx="4" hasCustomPrompt="1"/>
          </p:nvPr>
        </p:nvSpPr>
        <p:spPr>
          <a:xfrm>
            <a:off x="5840567" y="2323700"/>
            <a:ext cx="99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solidFill>
                  <a:schemeClr val="lt1"/>
                </a:solidFill>
                <a:latin typeface="Poppins"/>
                <a:ea typeface="Poppins"/>
                <a:cs typeface="Poppins"/>
                <a:sym typeface="Poppi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2" name="Google Shape;62;p13"/>
          <p:cNvSpPr txBox="1">
            <a:spLocks noGrp="1"/>
          </p:cNvSpPr>
          <p:nvPr>
            <p:ph type="subTitle" idx="5"/>
          </p:nvPr>
        </p:nvSpPr>
        <p:spPr>
          <a:xfrm>
            <a:off x="6976800" y="3004133"/>
            <a:ext cx="3586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6"/>
          </p:nvPr>
        </p:nvSpPr>
        <p:spPr>
          <a:xfrm>
            <a:off x="6998032" y="4709567"/>
            <a:ext cx="3586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600" b="1">
                <a:solidFill>
                  <a:schemeClr val="dk2"/>
                </a:solidFill>
                <a:latin typeface="Poppins"/>
                <a:ea typeface="Poppins"/>
                <a:cs typeface="Poppins"/>
                <a:sym typeface="Poppin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4" name="Google Shape;64;p13"/>
          <p:cNvSpPr txBox="1">
            <a:spLocks noGrp="1"/>
          </p:cNvSpPr>
          <p:nvPr>
            <p:ph type="title" idx="7" hasCustomPrompt="1"/>
          </p:nvPr>
        </p:nvSpPr>
        <p:spPr>
          <a:xfrm>
            <a:off x="5840567" y="4709567"/>
            <a:ext cx="99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solidFill>
                  <a:schemeClr val="lt1"/>
                </a:solidFill>
                <a:latin typeface="Poppins"/>
                <a:ea typeface="Poppins"/>
                <a:cs typeface="Poppins"/>
                <a:sym typeface="Poppi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5" name="Google Shape;65;p13"/>
          <p:cNvSpPr txBox="1">
            <a:spLocks noGrp="1"/>
          </p:cNvSpPr>
          <p:nvPr>
            <p:ph type="subTitle" idx="8"/>
          </p:nvPr>
        </p:nvSpPr>
        <p:spPr>
          <a:xfrm>
            <a:off x="7000252" y="5390000"/>
            <a:ext cx="3586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2077600" y="4709567"/>
            <a:ext cx="3586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600" b="1">
                <a:solidFill>
                  <a:schemeClr val="dk2"/>
                </a:solidFill>
                <a:latin typeface="Poppins"/>
                <a:ea typeface="Poppins"/>
                <a:cs typeface="Poppins"/>
                <a:sym typeface="Poppin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67" name="Google Shape;67;p13"/>
          <p:cNvSpPr txBox="1">
            <a:spLocks noGrp="1"/>
          </p:cNvSpPr>
          <p:nvPr>
            <p:ph type="title" idx="13" hasCustomPrompt="1"/>
          </p:nvPr>
        </p:nvSpPr>
        <p:spPr>
          <a:xfrm>
            <a:off x="986232" y="4709567"/>
            <a:ext cx="96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solidFill>
                  <a:schemeClr val="lt1"/>
                </a:solidFill>
                <a:latin typeface="Poppins"/>
                <a:ea typeface="Poppins"/>
                <a:cs typeface="Poppins"/>
                <a:sym typeface="Poppi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8" name="Google Shape;68;p13"/>
          <p:cNvSpPr txBox="1">
            <a:spLocks noGrp="1"/>
          </p:cNvSpPr>
          <p:nvPr>
            <p:ph type="subTitle" idx="14"/>
          </p:nvPr>
        </p:nvSpPr>
        <p:spPr>
          <a:xfrm>
            <a:off x="2077600" y="5390000"/>
            <a:ext cx="35868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15"/>
          </p:nvPr>
        </p:nvSpPr>
        <p:spPr>
          <a:xfrm>
            <a:off x="960000" y="710567"/>
            <a:ext cx="10272000" cy="646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8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056588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rot="-7820636">
            <a:off x="-3685699" y="1444614"/>
            <a:ext cx="12606505" cy="8959972"/>
          </a:xfrm>
          <a:prstGeom prst="flowChartDocument">
            <a:avLst/>
          </a:pr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4;p3"/>
          <p:cNvSpPr txBox="1">
            <a:spLocks noGrp="1"/>
          </p:cNvSpPr>
          <p:nvPr>
            <p:ph type="title"/>
          </p:nvPr>
        </p:nvSpPr>
        <p:spPr>
          <a:xfrm>
            <a:off x="953467" y="4421800"/>
            <a:ext cx="59320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953467" y="3070800"/>
            <a:ext cx="182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666">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953467" y="5641067"/>
            <a:ext cx="5932000" cy="5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74820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8800" y="1114667"/>
            <a:ext cx="9282800" cy="5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1038800" y="1989900"/>
            <a:ext cx="9282800" cy="38604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Fira Sans Light"/>
              <a:buChar char="●"/>
              <a:defRPr sz="2400">
                <a:solidFill>
                  <a:schemeClr val="dk1"/>
                </a:solidFill>
                <a:latin typeface="Fira Sans Light"/>
                <a:ea typeface="Fira Sans Light"/>
                <a:cs typeface="Fira Sans Light"/>
                <a:sym typeface="Fira Sans Light"/>
              </a:defRPr>
            </a:lvl1pPr>
            <a:lvl2pPr marL="914400" lvl="1" indent="-381000" rtl="0">
              <a:lnSpc>
                <a:spcPct val="115000"/>
              </a:lnSpc>
              <a:spcBef>
                <a:spcPts val="800"/>
              </a:spcBef>
              <a:spcAft>
                <a:spcPts val="0"/>
              </a:spcAft>
              <a:buClr>
                <a:schemeClr val="accent5"/>
              </a:buClr>
              <a:buSzPts val="2400"/>
              <a:buFont typeface="Fira Sans Light"/>
              <a:buChar char="○"/>
              <a:defRPr sz="2400">
                <a:solidFill>
                  <a:schemeClr val="dk1"/>
                </a:solidFill>
                <a:latin typeface="Fira Sans Light"/>
                <a:ea typeface="Fira Sans Light"/>
                <a:cs typeface="Fira Sans Light"/>
                <a:sym typeface="Fira Sans Light"/>
              </a:defRPr>
            </a:lvl2pPr>
            <a:lvl3pPr marL="1371600" lvl="2" indent="-381000" rtl="0">
              <a:lnSpc>
                <a:spcPct val="115000"/>
              </a:lnSpc>
              <a:spcBef>
                <a:spcPts val="800"/>
              </a:spcBef>
              <a:spcAft>
                <a:spcPts val="0"/>
              </a:spcAft>
              <a:buClr>
                <a:schemeClr val="accent6"/>
              </a:buClr>
              <a:buSzPts val="2400"/>
              <a:buFont typeface="Fira Sans Light"/>
              <a:buChar char="■"/>
              <a:defRPr sz="2400">
                <a:solidFill>
                  <a:schemeClr val="dk1"/>
                </a:solidFill>
                <a:latin typeface="Fira Sans Light"/>
                <a:ea typeface="Fira Sans Light"/>
                <a:cs typeface="Fira Sans Light"/>
                <a:sym typeface="Fira Sans Light"/>
              </a:defRPr>
            </a:lvl3pPr>
            <a:lvl4pPr marL="1828800" lvl="3"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4pPr>
            <a:lvl5pPr marL="2286000" lvl="4"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5pPr>
            <a:lvl6pPr marL="2743200" lvl="5"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6pPr>
            <a:lvl7pPr marL="3200400" lvl="6"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7pPr>
            <a:lvl8pPr marL="3657600" lvl="7"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8pPr>
            <a:lvl9pPr marL="4114800" lvl="8" indent="-381000" rtl="0">
              <a:lnSpc>
                <a:spcPct val="115000"/>
              </a:lnSpc>
              <a:spcBef>
                <a:spcPts val="800"/>
              </a:spcBef>
              <a:spcAft>
                <a:spcPts val="80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11307445" y="6333135"/>
            <a:ext cx="731600" cy="524800"/>
          </a:xfrm>
          <a:prstGeom prst="rect">
            <a:avLst/>
          </a:prstGeom>
          <a:noFill/>
          <a:ln>
            <a:noFill/>
          </a:ln>
        </p:spPr>
        <p:txBody>
          <a:bodyPr spcFirstLastPara="1" wrap="square" lIns="0" tIns="0" rIns="0" bIns="0" anchor="ctr" anchorCtr="0">
            <a:noAutofit/>
          </a:bodyPr>
          <a:lstStyle>
            <a:lvl1pPr lvl="0" algn="r" rtl="0">
              <a:buNone/>
              <a:defRPr sz="1733">
                <a:solidFill>
                  <a:schemeClr val="lt1"/>
                </a:solidFill>
                <a:latin typeface="Fira Sans SemiBold"/>
                <a:ea typeface="Fira Sans SemiBold"/>
                <a:cs typeface="Fira Sans SemiBold"/>
                <a:sym typeface="Fira Sans SemiBold"/>
              </a:defRPr>
            </a:lvl1pPr>
            <a:lvl2pPr lvl="1" algn="r" rtl="0">
              <a:buNone/>
              <a:defRPr sz="1733">
                <a:solidFill>
                  <a:schemeClr val="lt1"/>
                </a:solidFill>
                <a:latin typeface="Fira Sans SemiBold"/>
                <a:ea typeface="Fira Sans SemiBold"/>
                <a:cs typeface="Fira Sans SemiBold"/>
                <a:sym typeface="Fira Sans SemiBold"/>
              </a:defRPr>
            </a:lvl2pPr>
            <a:lvl3pPr lvl="2" algn="r" rtl="0">
              <a:buNone/>
              <a:defRPr sz="1733">
                <a:solidFill>
                  <a:schemeClr val="lt1"/>
                </a:solidFill>
                <a:latin typeface="Fira Sans SemiBold"/>
                <a:ea typeface="Fira Sans SemiBold"/>
                <a:cs typeface="Fira Sans SemiBold"/>
                <a:sym typeface="Fira Sans SemiBold"/>
              </a:defRPr>
            </a:lvl3pPr>
            <a:lvl4pPr lvl="3" algn="r" rtl="0">
              <a:buNone/>
              <a:defRPr sz="1733">
                <a:solidFill>
                  <a:schemeClr val="lt1"/>
                </a:solidFill>
                <a:latin typeface="Fira Sans SemiBold"/>
                <a:ea typeface="Fira Sans SemiBold"/>
                <a:cs typeface="Fira Sans SemiBold"/>
                <a:sym typeface="Fira Sans SemiBold"/>
              </a:defRPr>
            </a:lvl4pPr>
            <a:lvl5pPr lvl="4" algn="r" rtl="0">
              <a:buNone/>
              <a:defRPr sz="1733">
                <a:solidFill>
                  <a:schemeClr val="lt1"/>
                </a:solidFill>
                <a:latin typeface="Fira Sans SemiBold"/>
                <a:ea typeface="Fira Sans SemiBold"/>
                <a:cs typeface="Fira Sans SemiBold"/>
                <a:sym typeface="Fira Sans SemiBold"/>
              </a:defRPr>
            </a:lvl5pPr>
            <a:lvl6pPr lvl="5" algn="r" rtl="0">
              <a:buNone/>
              <a:defRPr sz="1733">
                <a:solidFill>
                  <a:schemeClr val="lt1"/>
                </a:solidFill>
                <a:latin typeface="Fira Sans SemiBold"/>
                <a:ea typeface="Fira Sans SemiBold"/>
                <a:cs typeface="Fira Sans SemiBold"/>
                <a:sym typeface="Fira Sans SemiBold"/>
              </a:defRPr>
            </a:lvl6pPr>
            <a:lvl7pPr lvl="6" algn="r" rtl="0">
              <a:buNone/>
              <a:defRPr sz="1733">
                <a:solidFill>
                  <a:schemeClr val="lt1"/>
                </a:solidFill>
                <a:latin typeface="Fira Sans SemiBold"/>
                <a:ea typeface="Fira Sans SemiBold"/>
                <a:cs typeface="Fira Sans SemiBold"/>
                <a:sym typeface="Fira Sans SemiBold"/>
              </a:defRPr>
            </a:lvl7pPr>
            <a:lvl8pPr lvl="7" algn="r" rtl="0">
              <a:buNone/>
              <a:defRPr sz="1733">
                <a:solidFill>
                  <a:schemeClr val="lt1"/>
                </a:solidFill>
                <a:latin typeface="Fira Sans SemiBold"/>
                <a:ea typeface="Fira Sans SemiBold"/>
                <a:cs typeface="Fira Sans SemiBold"/>
                <a:sym typeface="Fira Sans SemiBold"/>
              </a:defRPr>
            </a:lvl8pPr>
            <a:lvl9pPr lvl="8" algn="r" rtl="0">
              <a:buNone/>
              <a:defRPr sz="1733">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7284193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3335442481"/>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92"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E8E8E8"/>
          </a:solidFill>
        </p:spPr>
        <p:txBody>
          <a:bodyPr wrap="square" lIns="0" tIns="0" rIns="0" bIns="0" rtlCol="0"/>
          <a:lstStyle/>
          <a:p>
            <a:endParaRPr sz="2400"/>
          </a:p>
        </p:txBody>
      </p:sp>
      <p:sp>
        <p:nvSpPr>
          <p:cNvPr id="2" name="Holder 2"/>
          <p:cNvSpPr>
            <a:spLocks noGrp="1"/>
          </p:cNvSpPr>
          <p:nvPr>
            <p:ph type="title"/>
          </p:nvPr>
        </p:nvSpPr>
        <p:spPr>
          <a:xfrm>
            <a:off x="1498601" y="2250947"/>
            <a:ext cx="9194799" cy="738664"/>
          </a:xfrm>
          <a:prstGeom prst="rect">
            <a:avLst/>
          </a:prstGeom>
        </p:spPr>
        <p:txBody>
          <a:bodyPr wrap="square" lIns="0" tIns="0" rIns="0" bIns="0">
            <a:spAutoFit/>
          </a:bodyPr>
          <a:lstStyle>
            <a:lvl1pPr>
              <a:defRPr sz="4800" b="1" i="1">
                <a:solidFill>
                  <a:srgbClr val="0445FF"/>
                </a:solidFill>
                <a:latin typeface="Calibri"/>
                <a:cs typeface="Calibri"/>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3/10/2022</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96068586"/>
      </p:ext>
    </p:extLst>
  </p:cSld>
  <p:clrMap bg1="lt1" tx1="dk1" bg2="lt2" tx2="dk2" accent1="accent1" accent2="accent2" accent3="accent3" accent4="accent4" accent5="accent5" accent6="accent6" hlink="hlink" folHlink="folHlink"/>
  <p:sldLayoutIdLst>
    <p:sldLayoutId id="2147483684" r:id="rId1"/>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3/10/2022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52333032"/>
      </p:ext>
    </p:extLst>
  </p:cSld>
  <p:clrMap bg1="dk1" tx1="lt1" bg2="dk2" tx2="lt2" accent1="accent1" accent2="accent2" accent3="accent3" accent4="accent4" accent5="accent5" accent6="accent6" hlink="hlink" folHlink="folHlink"/>
  <p:sldLayoutIdLst>
    <p:sldLayoutId id="2147483686" r:id="rId1"/>
    <p:sldLayoutId id="2147483687" r:id="rId2"/>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406400" y="0"/>
            <a:ext cx="13243109"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66" name="Rectangle 65"/>
          <p:cNvSpPr/>
          <p:nvPr/>
        </p:nvSpPr>
        <p:spPr>
          <a:xfrm>
            <a:off x="609600" y="333488"/>
            <a:ext cx="109728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0" name="Rectangle 69"/>
          <p:cNvSpPr/>
          <p:nvPr/>
        </p:nvSpPr>
        <p:spPr>
          <a:xfrm>
            <a:off x="6081656" y="-21511"/>
            <a:ext cx="4905488"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1" name="Rectangle 70"/>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391320" y="1027664"/>
            <a:ext cx="9366325"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91323" y="2323652"/>
            <a:ext cx="9036423" cy="35089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96517" y="224493"/>
            <a:ext cx="2844800" cy="365125"/>
          </a:xfrm>
          <a:prstGeom prst="rect">
            <a:avLst/>
          </a:prstGeom>
        </p:spPr>
        <p:txBody>
          <a:bodyPr vert="horz" lIns="91440" tIns="45720" rIns="91440" bIns="45720" rtlCol="0" anchor="ctr"/>
          <a:lstStyle>
            <a:lvl1pPr algn="r">
              <a:defRPr sz="1200">
                <a:solidFill>
                  <a:srgbClr val="FEFEFE"/>
                </a:solidFill>
              </a:defRPr>
            </a:lvl1pPr>
          </a:lstStyle>
          <a:p>
            <a:fld id="{720C0127-D3A6-443F-8FE9-73E70A880A06}" type="datetimeFigureOut">
              <a:rPr lang="en-IN" smtClean="0"/>
              <a:t>10-03-2022</a:t>
            </a:fld>
            <a:endParaRPr lang="en-IN"/>
          </a:p>
        </p:txBody>
      </p:sp>
      <p:sp>
        <p:nvSpPr>
          <p:cNvPr id="5" name="Footer Placeholder 4"/>
          <p:cNvSpPr>
            <a:spLocks noGrp="1"/>
          </p:cNvSpPr>
          <p:nvPr>
            <p:ph type="ftr" sz="quarter" idx="3"/>
          </p:nvPr>
        </p:nvSpPr>
        <p:spPr>
          <a:xfrm>
            <a:off x="6188597" y="5852161"/>
            <a:ext cx="4669536" cy="365125"/>
          </a:xfrm>
          <a:prstGeom prst="rect">
            <a:avLst/>
          </a:prstGeom>
        </p:spPr>
        <p:txBody>
          <a:bodyPr vert="horz" lIns="91440" tIns="45720" rIns="91440" bIns="45720" rtlCol="0" anchor="ctr"/>
          <a:lstStyle>
            <a:lvl1pPr algn="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6198795" y="224492"/>
            <a:ext cx="1776208" cy="365125"/>
          </a:xfrm>
          <a:prstGeom prst="rect">
            <a:avLst/>
          </a:prstGeom>
        </p:spPr>
        <p:txBody>
          <a:bodyPr vert="horz" lIns="91440" tIns="45720" rIns="91440" bIns="45720" rtlCol="0" anchor="ctr"/>
          <a:lstStyle>
            <a:lvl1pPr algn="l">
              <a:defRPr sz="1200">
                <a:solidFill>
                  <a:srgbClr val="FEFEFE"/>
                </a:solidFill>
              </a:defRPr>
            </a:lvl1pPr>
          </a:lstStyle>
          <a:p>
            <a:fld id="{48B28CA7-8296-4C76-8DCB-8524CB280B9B}" type="slidenum">
              <a:rPr lang="en-IN" smtClean="0"/>
              <a:t>‹#›</a:t>
            </a:fld>
            <a:endParaRPr lang="en-IN"/>
          </a:p>
        </p:txBody>
      </p:sp>
    </p:spTree>
    <p:extLst>
      <p:ext uri="{BB962C8B-B14F-4D97-AF65-F5344CB8AC3E}">
        <p14:creationId xmlns:p14="http://schemas.microsoft.com/office/powerpoint/2010/main" val="122347145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2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47.png"/><Relationship Id="rId11" Type="http://schemas.openxmlformats.org/officeDocument/2006/relationships/image" Target="../media/image30.png"/><Relationship Id="rId5" Type="http://schemas.openxmlformats.org/officeDocument/2006/relationships/image" Target="../media/image46.png"/><Relationship Id="rId15" Type="http://schemas.openxmlformats.org/officeDocument/2006/relationships/image" Target="../media/image53.jpg"/><Relationship Id="rId10" Type="http://schemas.openxmlformats.org/officeDocument/2006/relationships/image" Target="../media/image28.pn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png"/><Relationship Id="rId7" Type="http://schemas.openxmlformats.org/officeDocument/2006/relationships/image" Target="../media/image59.jpg"/><Relationship Id="rId2" Type="http://schemas.openxmlformats.org/officeDocument/2006/relationships/image" Target="../media/image54.png"/><Relationship Id="rId1" Type="http://schemas.openxmlformats.org/officeDocument/2006/relationships/slideLayout" Target="../slideLayouts/slideLayout2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62.png"/><Relationship Id="rId7" Type="http://schemas.openxmlformats.org/officeDocument/2006/relationships/image" Target="../media/image64.jpg"/><Relationship Id="rId2" Type="http://schemas.openxmlformats.org/officeDocument/2006/relationships/image" Target="../media/image61.png"/><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63.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image" Target="../media/image67.png"/><Relationship Id="rId7" Type="http://schemas.openxmlformats.org/officeDocument/2006/relationships/image" Target="../media/image58.png"/><Relationship Id="rId2" Type="http://schemas.openxmlformats.org/officeDocument/2006/relationships/image" Target="../media/image66.png"/><Relationship Id="rId1" Type="http://schemas.openxmlformats.org/officeDocument/2006/relationships/slideLayout" Target="../slideLayouts/slideLayout22.xml"/><Relationship Id="rId6" Type="http://schemas.openxmlformats.org/officeDocument/2006/relationships/image" Target="../media/image57.png"/><Relationship Id="rId5" Type="http://schemas.openxmlformats.org/officeDocument/2006/relationships/image" Target="../media/image25.png"/><Relationship Id="rId4" Type="http://schemas.openxmlformats.org/officeDocument/2006/relationships/image" Target="../media/image68.png"/><Relationship Id="rId9" Type="http://schemas.openxmlformats.org/officeDocument/2006/relationships/image" Target="../media/image70.jpg"/></Relationships>
</file>

<file path=ppt/slides/_rels/slide42.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7.png"/><Relationship Id="rId7" Type="http://schemas.openxmlformats.org/officeDocument/2006/relationships/image" Target="../media/image58.png"/><Relationship Id="rId2" Type="http://schemas.openxmlformats.org/officeDocument/2006/relationships/image" Target="../media/image66.png"/><Relationship Id="rId1" Type="http://schemas.openxmlformats.org/officeDocument/2006/relationships/slideLayout" Target="../slideLayouts/slideLayout22.xml"/><Relationship Id="rId6" Type="http://schemas.openxmlformats.org/officeDocument/2006/relationships/image" Target="../media/image57.png"/><Relationship Id="rId5" Type="http://schemas.openxmlformats.org/officeDocument/2006/relationships/image" Target="../media/image25.png"/><Relationship Id="rId4" Type="http://schemas.openxmlformats.org/officeDocument/2006/relationships/image" Target="../media/image68.png"/><Relationship Id="rId9" Type="http://schemas.openxmlformats.org/officeDocument/2006/relationships/image" Target="../media/image72.jpg"/></Relationships>
</file>

<file path=ppt/slides/_rels/slide43.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jpg"/></Relationships>
</file>

<file path=ppt/slides/_rels/slide44.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82.png"/><Relationship Id="rId7" Type="http://schemas.openxmlformats.org/officeDocument/2006/relationships/image" Target="../media/image85.jpg"/><Relationship Id="rId2" Type="http://schemas.openxmlformats.org/officeDocument/2006/relationships/image" Target="../media/image81.png"/><Relationship Id="rId1" Type="http://schemas.openxmlformats.org/officeDocument/2006/relationships/slideLayout" Target="../slideLayouts/slideLayout22.xml"/><Relationship Id="rId6" Type="http://schemas.openxmlformats.org/officeDocument/2006/relationships/image" Target="../media/image84.jpg"/><Relationship Id="rId5" Type="http://schemas.openxmlformats.org/officeDocument/2006/relationships/image" Target="../media/image78.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A033D3D-E780-4F6F-84EF-AD40922A9BFB}"/>
              </a:ext>
            </a:extLst>
          </p:cNvPr>
          <p:cNvSpPr>
            <a:spLocks noGrp="1"/>
          </p:cNvSpPr>
          <p:nvPr>
            <p:ph type="title" idx="15"/>
          </p:nvPr>
        </p:nvSpPr>
        <p:spPr>
          <a:xfrm>
            <a:off x="497664" y="708280"/>
            <a:ext cx="10272000" cy="646400"/>
          </a:xfrm>
        </p:spPr>
        <p:txBody>
          <a:bodyPr/>
          <a:lstStyle/>
          <a:p>
            <a:r>
              <a:rPr lang="en-US" dirty="0"/>
              <a:t>Topics To be Covered ..!! </a:t>
            </a:r>
            <a:endParaRPr lang="en-IN" dirty="0"/>
          </a:p>
        </p:txBody>
      </p:sp>
      <p:sp>
        <p:nvSpPr>
          <p:cNvPr id="15" name="Google Shape;97;p14">
            <a:extLst>
              <a:ext uri="{FF2B5EF4-FFF2-40B4-BE49-F238E27FC236}">
                <a16:creationId xmlns:a16="http://schemas.microsoft.com/office/drawing/2014/main" id="{000A6B87-FBCD-4D28-937E-618B044216B2}"/>
              </a:ext>
            </a:extLst>
          </p:cNvPr>
          <p:cNvSpPr txBox="1">
            <a:spLocks/>
          </p:cNvSpPr>
          <p:nvPr/>
        </p:nvSpPr>
        <p:spPr>
          <a:xfrm>
            <a:off x="497664" y="1444833"/>
            <a:ext cx="9053848" cy="4957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oppins"/>
              <a:buNone/>
              <a:defRPr sz="2133"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2"/>
              </a:buClr>
              <a:buSzPts val="1400"/>
              <a:buFont typeface="Poppins"/>
              <a:buNone/>
              <a:defRPr sz="1867" b="0" i="0" u="none" strike="noStrike" cap="none">
                <a:solidFill>
                  <a:schemeClr val="dk2"/>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2"/>
              </a:buClr>
              <a:buSzPts val="1400"/>
              <a:buFont typeface="Poppins"/>
              <a:buNone/>
              <a:defRPr sz="1867" b="0" i="0" u="none" strike="noStrike" cap="none">
                <a:solidFill>
                  <a:schemeClr val="dk2"/>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2"/>
              </a:buClr>
              <a:buSzPts val="1400"/>
              <a:buFont typeface="Poppins"/>
              <a:buNone/>
              <a:defRPr sz="1867" b="0" i="0" u="none" strike="noStrike" cap="none">
                <a:solidFill>
                  <a:schemeClr val="dk2"/>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2"/>
              </a:buClr>
              <a:buSzPts val="1400"/>
              <a:buFont typeface="Poppins"/>
              <a:buNone/>
              <a:defRPr sz="1867" b="0" i="0" u="none" strike="noStrike" cap="none">
                <a:solidFill>
                  <a:schemeClr val="dk2"/>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2"/>
              </a:buClr>
              <a:buSzPts val="1400"/>
              <a:buFont typeface="Poppins"/>
              <a:buNone/>
              <a:defRPr sz="1867" b="0" i="0" u="none" strike="noStrike" cap="none">
                <a:solidFill>
                  <a:schemeClr val="dk2"/>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2"/>
              </a:buClr>
              <a:buSzPts val="1400"/>
              <a:buFont typeface="Poppins"/>
              <a:buNone/>
              <a:defRPr sz="1867" b="0" i="0" u="none" strike="noStrike" cap="none">
                <a:solidFill>
                  <a:schemeClr val="dk2"/>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2"/>
              </a:buClr>
              <a:buSzPts val="1400"/>
              <a:buFont typeface="Poppins"/>
              <a:buNone/>
              <a:defRPr sz="1867" b="0" i="0" u="none" strike="noStrike" cap="none">
                <a:solidFill>
                  <a:schemeClr val="dk2"/>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2"/>
              </a:buClr>
              <a:buSzPts val="1400"/>
              <a:buFont typeface="Poppins"/>
              <a:buNone/>
              <a:defRPr sz="1867" b="0" i="0" u="none" strike="noStrike" cap="none">
                <a:solidFill>
                  <a:schemeClr val="dk2"/>
                </a:solidFill>
                <a:latin typeface="Poppins"/>
                <a:ea typeface="Poppins"/>
                <a:cs typeface="Poppins"/>
                <a:sym typeface="Poppins"/>
              </a:defRPr>
            </a:lvl9pPr>
          </a:lstStyle>
          <a:p>
            <a:pPr marL="0" indent="0">
              <a:lnSpc>
                <a:spcPct val="150000"/>
              </a:lnSpc>
              <a:spcBef>
                <a:spcPts val="1067"/>
              </a:spcBef>
            </a:pPr>
            <a:r>
              <a:rPr lang="en-US" sz="2933" b="1" kern="0" dirty="0">
                <a:solidFill>
                  <a:schemeClr val="bg2">
                    <a:lumMod val="90000"/>
                    <a:lumOff val="10000"/>
                  </a:schemeClr>
                </a:solidFill>
                <a:highlight>
                  <a:srgbClr val="FFFFFF"/>
                </a:highlight>
                <a:latin typeface="Lucida Fax" panose="02060602050505020204" pitchFamily="18" charset="77"/>
                <a:ea typeface="Fira Sans"/>
                <a:cs typeface="Fira Sans"/>
                <a:sym typeface="Fira Sans"/>
              </a:rPr>
              <a:t>Aditya Nair         </a:t>
            </a:r>
            <a:r>
              <a:rPr lang="en-US" sz="2933" b="1" kern="0" dirty="0">
                <a:highlight>
                  <a:srgbClr val="FFFFFF"/>
                </a:highlight>
                <a:latin typeface="Lucida Fax" panose="02060602050505020204" pitchFamily="18" charset="77"/>
                <a:ea typeface="Fira Sans"/>
                <a:cs typeface="Fira Sans"/>
                <a:sym typeface="Fira Sans"/>
              </a:rPr>
              <a:t>:- Role of System Analyst</a:t>
            </a:r>
          </a:p>
          <a:p>
            <a:pPr marL="0" indent="0">
              <a:lnSpc>
                <a:spcPct val="150000"/>
              </a:lnSpc>
              <a:spcBef>
                <a:spcPts val="1067"/>
              </a:spcBef>
            </a:pPr>
            <a:r>
              <a:rPr lang="en-US" sz="2933" b="1" kern="0" dirty="0">
                <a:solidFill>
                  <a:schemeClr val="bg2">
                    <a:lumMod val="90000"/>
                    <a:lumOff val="10000"/>
                  </a:schemeClr>
                </a:solidFill>
                <a:highlight>
                  <a:srgbClr val="FFFFFF"/>
                </a:highlight>
                <a:latin typeface="Lucida Fax" panose="02060602050505020204" pitchFamily="18" charset="77"/>
                <a:ea typeface="Fira Sans"/>
                <a:cs typeface="Fira Sans"/>
                <a:sym typeface="Fira Sans"/>
              </a:rPr>
              <a:t>Nikhil </a:t>
            </a:r>
            <a:r>
              <a:rPr lang="en-US" sz="2933" b="1" kern="0" dirty="0" err="1">
                <a:solidFill>
                  <a:schemeClr val="bg2">
                    <a:lumMod val="90000"/>
                    <a:lumOff val="10000"/>
                  </a:schemeClr>
                </a:solidFill>
                <a:highlight>
                  <a:srgbClr val="FFFFFF"/>
                </a:highlight>
                <a:latin typeface="Lucida Fax" panose="02060602050505020204" pitchFamily="18" charset="77"/>
                <a:ea typeface="Fira Sans"/>
                <a:cs typeface="Fira Sans"/>
                <a:sym typeface="Fira Sans"/>
              </a:rPr>
              <a:t>Lathiya</a:t>
            </a:r>
            <a:r>
              <a:rPr lang="en-US" sz="2933" b="1" kern="0" dirty="0">
                <a:solidFill>
                  <a:schemeClr val="bg2">
                    <a:lumMod val="90000"/>
                    <a:lumOff val="10000"/>
                  </a:schemeClr>
                </a:solidFill>
                <a:highlight>
                  <a:srgbClr val="FFFFFF"/>
                </a:highlight>
                <a:latin typeface="Lucida Fax" panose="02060602050505020204" pitchFamily="18" charset="77"/>
                <a:ea typeface="Fira Sans"/>
                <a:cs typeface="Fira Sans"/>
                <a:sym typeface="Fira Sans"/>
              </a:rPr>
              <a:t>     </a:t>
            </a:r>
            <a:r>
              <a:rPr lang="en-US" sz="2933" b="1" kern="0" dirty="0">
                <a:highlight>
                  <a:srgbClr val="FFFFFF"/>
                </a:highlight>
                <a:latin typeface="Lucida Fax" panose="02060602050505020204" pitchFamily="18" charset="77"/>
                <a:ea typeface="Fira Sans"/>
                <a:cs typeface="Fira Sans"/>
                <a:sym typeface="Fira Sans"/>
              </a:rPr>
              <a:t>:- Feasibility Study</a:t>
            </a:r>
          </a:p>
          <a:p>
            <a:pPr marL="0" indent="0">
              <a:lnSpc>
                <a:spcPct val="150000"/>
              </a:lnSpc>
              <a:spcBef>
                <a:spcPts val="1067"/>
              </a:spcBef>
            </a:pPr>
            <a:r>
              <a:rPr lang="en-US" sz="2933" b="1" kern="0" dirty="0">
                <a:solidFill>
                  <a:schemeClr val="bg2">
                    <a:lumMod val="90000"/>
                    <a:lumOff val="10000"/>
                  </a:schemeClr>
                </a:solidFill>
                <a:highlight>
                  <a:srgbClr val="FFFFFF"/>
                </a:highlight>
                <a:latin typeface="Lucida Fax" panose="02060602050505020204" pitchFamily="18" charset="77"/>
                <a:ea typeface="Fira Sans"/>
                <a:cs typeface="Fira Sans"/>
                <a:sym typeface="Fira Sans"/>
              </a:rPr>
              <a:t>Misti Pawar         </a:t>
            </a:r>
            <a:r>
              <a:rPr lang="en-US" sz="2933" b="1" kern="0" dirty="0">
                <a:highlight>
                  <a:srgbClr val="FFFFFF"/>
                </a:highlight>
                <a:latin typeface="Lucida Fax" panose="02060602050505020204" pitchFamily="18" charset="77"/>
                <a:ea typeface="Fira Sans"/>
                <a:cs typeface="Fira Sans"/>
                <a:sym typeface="Fira Sans"/>
              </a:rPr>
              <a:t>:- Preliminary Investigation</a:t>
            </a:r>
          </a:p>
          <a:p>
            <a:pPr marL="0" indent="0">
              <a:lnSpc>
                <a:spcPct val="150000"/>
              </a:lnSpc>
              <a:spcBef>
                <a:spcPts val="1067"/>
              </a:spcBef>
            </a:pPr>
            <a:r>
              <a:rPr lang="en-US" sz="2933" b="1" kern="0" dirty="0" err="1">
                <a:solidFill>
                  <a:schemeClr val="bg2">
                    <a:lumMod val="90000"/>
                    <a:lumOff val="10000"/>
                  </a:schemeClr>
                </a:solidFill>
                <a:highlight>
                  <a:srgbClr val="FFFFFF"/>
                </a:highlight>
                <a:latin typeface="Lucida Fax" panose="02060602050505020204" pitchFamily="18" charset="77"/>
                <a:ea typeface="Fira Sans"/>
                <a:cs typeface="Fira Sans"/>
                <a:sym typeface="Fira Sans"/>
              </a:rPr>
              <a:t>Grusha</a:t>
            </a:r>
            <a:r>
              <a:rPr lang="en-US" sz="2933" b="1" kern="0" dirty="0">
                <a:solidFill>
                  <a:schemeClr val="bg2">
                    <a:lumMod val="90000"/>
                    <a:lumOff val="10000"/>
                  </a:schemeClr>
                </a:solidFill>
                <a:highlight>
                  <a:srgbClr val="FFFFFF"/>
                </a:highlight>
                <a:latin typeface="Lucida Fax" panose="02060602050505020204" pitchFamily="18" charset="77"/>
                <a:ea typeface="Fira Sans"/>
                <a:cs typeface="Fira Sans"/>
                <a:sym typeface="Fira Sans"/>
              </a:rPr>
              <a:t> </a:t>
            </a:r>
            <a:r>
              <a:rPr lang="en-US" sz="2933" b="1" kern="0" dirty="0" err="1">
                <a:solidFill>
                  <a:schemeClr val="bg2">
                    <a:lumMod val="90000"/>
                    <a:lumOff val="10000"/>
                  </a:schemeClr>
                </a:solidFill>
                <a:highlight>
                  <a:srgbClr val="FFFFFF"/>
                </a:highlight>
                <a:latin typeface="Lucida Fax" panose="02060602050505020204" pitchFamily="18" charset="77"/>
                <a:ea typeface="Fira Sans"/>
                <a:cs typeface="Fira Sans"/>
                <a:sym typeface="Fira Sans"/>
              </a:rPr>
              <a:t>Hadiyal</a:t>
            </a:r>
            <a:r>
              <a:rPr lang="en-US" sz="2933" b="1" kern="0" dirty="0">
                <a:solidFill>
                  <a:schemeClr val="bg2">
                    <a:lumMod val="90000"/>
                    <a:lumOff val="10000"/>
                  </a:schemeClr>
                </a:solidFill>
                <a:highlight>
                  <a:srgbClr val="FFFFFF"/>
                </a:highlight>
                <a:latin typeface="Lucida Fax" panose="02060602050505020204" pitchFamily="18" charset="77"/>
                <a:ea typeface="Fira Sans"/>
                <a:cs typeface="Fira Sans"/>
                <a:sym typeface="Fira Sans"/>
              </a:rPr>
              <a:t>   </a:t>
            </a:r>
            <a:r>
              <a:rPr lang="en-US" sz="2933" b="1" kern="0" dirty="0">
                <a:highlight>
                  <a:srgbClr val="FFFFFF"/>
                </a:highlight>
                <a:latin typeface="Lucida Fax" panose="02060602050505020204" pitchFamily="18" charset="77"/>
                <a:ea typeface="Fira Sans"/>
                <a:cs typeface="Fira Sans"/>
                <a:sym typeface="Fira Sans"/>
              </a:rPr>
              <a:t>:- Institutional User</a:t>
            </a:r>
          </a:p>
          <a:p>
            <a:pPr marL="0" indent="0">
              <a:lnSpc>
                <a:spcPct val="150000"/>
              </a:lnSpc>
              <a:spcBef>
                <a:spcPts val="1067"/>
              </a:spcBef>
            </a:pPr>
            <a:r>
              <a:rPr lang="en-US" sz="2933" b="1" kern="0" dirty="0">
                <a:solidFill>
                  <a:schemeClr val="bg2">
                    <a:lumMod val="90000"/>
                    <a:lumOff val="10000"/>
                  </a:schemeClr>
                </a:solidFill>
                <a:highlight>
                  <a:srgbClr val="FFFFFF"/>
                </a:highlight>
                <a:latin typeface="Lucida Fax" panose="02060602050505020204" pitchFamily="18" charset="77"/>
                <a:ea typeface="Fira Sans"/>
                <a:cs typeface="Fira Sans"/>
                <a:sym typeface="Fira Sans"/>
              </a:rPr>
              <a:t>Sheetal </a:t>
            </a:r>
            <a:r>
              <a:rPr lang="en-US" sz="2933" b="1" kern="0" dirty="0" err="1">
                <a:solidFill>
                  <a:schemeClr val="bg2">
                    <a:lumMod val="90000"/>
                    <a:lumOff val="10000"/>
                  </a:schemeClr>
                </a:solidFill>
                <a:highlight>
                  <a:srgbClr val="FFFFFF"/>
                </a:highlight>
                <a:latin typeface="Lucida Fax" panose="02060602050505020204" pitchFamily="18" charset="77"/>
                <a:ea typeface="Fira Sans"/>
                <a:cs typeface="Fira Sans"/>
                <a:sym typeface="Fira Sans"/>
              </a:rPr>
              <a:t>Matang</a:t>
            </a:r>
            <a:r>
              <a:rPr lang="en-US" sz="2933" b="1" kern="0" dirty="0">
                <a:solidFill>
                  <a:schemeClr val="bg2">
                    <a:lumMod val="90000"/>
                    <a:lumOff val="10000"/>
                  </a:schemeClr>
                </a:solidFill>
                <a:highlight>
                  <a:srgbClr val="FFFFFF"/>
                </a:highlight>
                <a:latin typeface="Lucida Fax" panose="02060602050505020204" pitchFamily="18" charset="77"/>
                <a:ea typeface="Fira Sans"/>
                <a:cs typeface="Fira Sans"/>
                <a:sym typeface="Fira Sans"/>
              </a:rPr>
              <a:t>   </a:t>
            </a:r>
            <a:r>
              <a:rPr lang="en-US" sz="2933" b="1" kern="0" dirty="0">
                <a:highlight>
                  <a:srgbClr val="FFFFFF"/>
                </a:highlight>
                <a:latin typeface="Lucida Fax" panose="02060602050505020204" pitchFamily="18" charset="77"/>
                <a:ea typeface="Fira Sans"/>
                <a:cs typeface="Fira Sans"/>
                <a:sym typeface="Fira Sans"/>
              </a:rPr>
              <a:t>:- End User Application</a:t>
            </a:r>
          </a:p>
        </p:txBody>
      </p:sp>
    </p:spTree>
    <p:extLst>
      <p:ext uri="{BB962C8B-B14F-4D97-AF65-F5344CB8AC3E}">
        <p14:creationId xmlns:p14="http://schemas.microsoft.com/office/powerpoint/2010/main" val="34600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body" idx="1"/>
          </p:nvPr>
        </p:nvSpPr>
        <p:spPr>
          <a:xfrm>
            <a:off x="2131200" y="1357333"/>
            <a:ext cx="7929600" cy="5100800"/>
          </a:xfrm>
          <a:prstGeom prst="rect">
            <a:avLst/>
          </a:prstGeom>
        </p:spPr>
        <p:txBody>
          <a:bodyPr spcFirstLastPara="1" wrap="square" lIns="0" tIns="0" rIns="0" bIns="0" anchor="ctr" anchorCtr="0">
            <a:noAutofit/>
          </a:bodyPr>
          <a:lstStyle/>
          <a:p>
            <a:pPr marL="0" indent="0">
              <a:spcAft>
                <a:spcPts val="1067"/>
              </a:spcAft>
              <a:buNone/>
            </a:pPr>
            <a:r>
              <a:rPr lang="en" sz="3200" b="1" dirty="0">
                <a:highlight>
                  <a:srgbClr val="FFFFFF"/>
                </a:highlight>
                <a:latin typeface="Lucida Fax" panose="02060602050505020204" pitchFamily="18" charset="77"/>
                <a:ea typeface="Fira Sans"/>
                <a:cs typeface="Fira Sans"/>
                <a:sym typeface="Fira Sans"/>
              </a:rPr>
              <a:t>A Systems Analyst is basically a problem solver. It is a must that he study the problem in depth and suggest alternate solutions to management.</a:t>
            </a:r>
            <a:endParaRPr sz="5333" b="1" dirty="0">
              <a:latin typeface="Lucida Fax" panose="02060602050505020204" pitchFamily="18" charset="77"/>
              <a:ea typeface="Fira Sans"/>
              <a:cs typeface="Fira Sans"/>
              <a:sym typeface="Fira Sans"/>
            </a:endParaRPr>
          </a:p>
        </p:txBody>
      </p:sp>
      <p:sp>
        <p:nvSpPr>
          <p:cNvPr id="3" name="Google Shape;85;p12">
            <a:extLst>
              <a:ext uri="{FF2B5EF4-FFF2-40B4-BE49-F238E27FC236}">
                <a16:creationId xmlns:a16="http://schemas.microsoft.com/office/drawing/2014/main" id="{5731BE71-E928-9D4F-898E-67A88EFC28A3}"/>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221298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Effect transition="in" filter="fade">
                                      <p:cBhvr>
                                        <p:cTn id="7" dur="1000"/>
                                        <p:tgtEl>
                                          <p:spTgt spid="130">
                                            <p:txEl>
                                              <p:pRg st="0" end="0"/>
                                            </p:txEl>
                                          </p:spTgt>
                                        </p:tgtEl>
                                      </p:cBhvr>
                                    </p:animEffect>
                                    <p:anim calcmode="lin" valueType="num">
                                      <p:cBhvr>
                                        <p:cTn id="8" dur="1000" fill="hold"/>
                                        <p:tgtEl>
                                          <p:spTgt spid="1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2"/>
            </a:gs>
            <a:gs pos="60000">
              <a:schemeClr val="accent2"/>
            </a:gs>
          </a:gsLst>
          <a:lin ang="0" scaled="0"/>
        </a:gradFill>
        <a:effectLst/>
      </p:bgPr>
    </p:bg>
    <p:spTree>
      <p:nvGrpSpPr>
        <p:cNvPr id="1" name="Shape 134"/>
        <p:cNvGrpSpPr/>
        <p:nvPr/>
      </p:nvGrpSpPr>
      <p:grpSpPr>
        <a:xfrm>
          <a:off x="0" y="0"/>
          <a:ext cx="0" cy="0"/>
          <a:chOff x="0" y="0"/>
          <a:chExt cx="0" cy="0"/>
        </a:xfrm>
      </p:grpSpPr>
      <p:sp>
        <p:nvSpPr>
          <p:cNvPr id="135" name="Google Shape;135;p21"/>
          <p:cNvSpPr/>
          <p:nvPr/>
        </p:nvSpPr>
        <p:spPr>
          <a:xfrm>
            <a:off x="9164838" y="3696434"/>
            <a:ext cx="2190545" cy="3175361"/>
          </a:xfrm>
          <a:prstGeom prst="rect">
            <a:avLst/>
          </a:prstGeom>
        </p:spPr>
        <p:txBody>
          <a:bodyPr>
            <a:prstTxWarp prst="textPlain">
              <a:avLst/>
            </a:prstTxWarp>
          </a:bodyPr>
          <a:lstStyle/>
          <a:p>
            <a:pPr algn="ctr" defTabSz="1219170">
              <a:buClr>
                <a:srgbClr val="000000"/>
              </a:buClr>
            </a:pPr>
            <a:r>
              <a:rPr sz="1867" b="1" kern="0">
                <a:gradFill>
                  <a:gsLst>
                    <a:gs pos="0">
                      <a:srgbClr val="C7284F"/>
                    </a:gs>
                    <a:gs pos="100000">
                      <a:srgbClr val="FF7154"/>
                    </a:gs>
                  </a:gsLst>
                  <a:lin ang="5400700" scaled="0"/>
                </a:gradFill>
                <a:latin typeface="GungsuhChe" panose="02030609000101010101" pitchFamily="49" charset="-127"/>
                <a:ea typeface="GungsuhChe" panose="02030609000101010101" pitchFamily="49" charset="-127"/>
                <a:cs typeface="Arial"/>
                <a:sym typeface="Arial"/>
              </a:rPr>
              <a:t>5</a:t>
            </a:r>
          </a:p>
        </p:txBody>
      </p:sp>
      <p:sp>
        <p:nvSpPr>
          <p:cNvPr id="136" name="Google Shape;136;p21"/>
          <p:cNvSpPr txBox="1"/>
          <p:nvPr/>
        </p:nvSpPr>
        <p:spPr>
          <a:xfrm>
            <a:off x="1" y="2140055"/>
            <a:ext cx="4494028" cy="2736749"/>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7733" b="1" kern="0" dirty="0">
                <a:solidFill>
                  <a:srgbClr val="4C1130"/>
                </a:solidFill>
                <a:latin typeface="Merriweather"/>
                <a:ea typeface="Merriweather"/>
                <a:cs typeface="Merriweather"/>
                <a:sym typeface="Merriweather"/>
              </a:rPr>
              <a:t>Problem</a:t>
            </a:r>
          </a:p>
          <a:p>
            <a:pPr defTabSz="1219170">
              <a:buClr>
                <a:srgbClr val="000000"/>
              </a:buClr>
            </a:pPr>
            <a:r>
              <a:rPr lang="en" sz="7733" b="1" kern="0" dirty="0">
                <a:solidFill>
                  <a:srgbClr val="4C1130"/>
                </a:solidFill>
                <a:latin typeface="Merriweather"/>
                <a:ea typeface="Merriweather"/>
                <a:cs typeface="Merriweather"/>
                <a:sym typeface="Merriweather"/>
              </a:rPr>
              <a:t>Solving</a:t>
            </a:r>
            <a:endParaRPr sz="7733" b="1" kern="0" dirty="0">
              <a:solidFill>
                <a:srgbClr val="4C1130"/>
              </a:solidFill>
              <a:latin typeface="Merriweather"/>
              <a:ea typeface="Merriweather"/>
              <a:cs typeface="Merriweather"/>
              <a:sym typeface="Merriweather"/>
            </a:endParaRPr>
          </a:p>
        </p:txBody>
      </p:sp>
      <p:sp>
        <p:nvSpPr>
          <p:cNvPr id="4" name="Google Shape;85;p12">
            <a:extLst>
              <a:ext uri="{FF2B5EF4-FFF2-40B4-BE49-F238E27FC236}">
                <a16:creationId xmlns:a16="http://schemas.microsoft.com/office/drawing/2014/main" id="{04B72E02-957B-0846-B11F-77BAB5343652}"/>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40669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anim calcmode="lin" valueType="num">
                                      <p:cBhvr>
                                        <p:cTn id="8" dur="1000" fill="hold"/>
                                        <p:tgtEl>
                                          <p:spTgt spid="136"/>
                                        </p:tgtEl>
                                        <p:attrNameLst>
                                          <p:attrName>ppt_x</p:attrName>
                                        </p:attrNameLst>
                                      </p:cBhvr>
                                      <p:tavLst>
                                        <p:tav tm="0">
                                          <p:val>
                                            <p:strVal val="#ppt_x"/>
                                          </p:val>
                                        </p:tav>
                                        <p:tav tm="100000">
                                          <p:val>
                                            <p:strVal val="#ppt_x"/>
                                          </p:val>
                                        </p:tav>
                                      </p:tavLst>
                                    </p:anim>
                                    <p:anim calcmode="lin" valueType="num">
                                      <p:cBhvr>
                                        <p:cTn id="9" dur="1000" fill="hold"/>
                                        <p:tgtEl>
                                          <p:spTgt spid="1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fade">
                                      <p:cBhvr>
                                        <p:cTn id="12" dur="1000"/>
                                        <p:tgtEl>
                                          <p:spTgt spid="135"/>
                                        </p:tgtEl>
                                      </p:cBhvr>
                                    </p:animEffect>
                                    <p:anim calcmode="lin" valueType="num">
                                      <p:cBhvr>
                                        <p:cTn id="13" dur="1000" fill="hold"/>
                                        <p:tgtEl>
                                          <p:spTgt spid="135"/>
                                        </p:tgtEl>
                                        <p:attrNameLst>
                                          <p:attrName>ppt_x</p:attrName>
                                        </p:attrNameLst>
                                      </p:cBhvr>
                                      <p:tavLst>
                                        <p:tav tm="0">
                                          <p:val>
                                            <p:strVal val="#ppt_x"/>
                                          </p:val>
                                        </p:tav>
                                        <p:tav tm="100000">
                                          <p:val>
                                            <p:strVal val="#ppt_x"/>
                                          </p:val>
                                        </p:tav>
                                      </p:tavLst>
                                    </p:anim>
                                    <p:anim calcmode="lin" valueType="num">
                                      <p:cBhvr>
                                        <p:cTn id="14"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body" idx="1"/>
          </p:nvPr>
        </p:nvSpPr>
        <p:spPr>
          <a:xfrm>
            <a:off x="2131200" y="1357333"/>
            <a:ext cx="7929600" cy="5100800"/>
          </a:xfrm>
          <a:prstGeom prst="rect">
            <a:avLst/>
          </a:prstGeom>
        </p:spPr>
        <p:txBody>
          <a:bodyPr spcFirstLastPara="1" wrap="square" lIns="0" tIns="0" rIns="0" bIns="0" anchor="ctr" anchorCtr="0">
            <a:noAutofit/>
          </a:bodyPr>
          <a:lstStyle/>
          <a:p>
            <a:pPr marL="0" indent="0">
              <a:buNone/>
            </a:pPr>
            <a:r>
              <a:rPr lang="en" sz="3200" b="1" dirty="0">
                <a:highlight>
                  <a:srgbClr val="FFFFFF"/>
                </a:highlight>
                <a:latin typeface="Lucida Fax" panose="02060602050505020204" pitchFamily="18" charset="77"/>
                <a:ea typeface="Fira Sans"/>
                <a:cs typeface="Fira Sans"/>
                <a:sym typeface="Fira Sans"/>
              </a:rPr>
              <a:t>After analyzing the problem , the very next duty of the analyst is to take necessary steps to solve the problem.</a:t>
            </a:r>
            <a:endParaRPr sz="3200" b="1" dirty="0">
              <a:highlight>
                <a:srgbClr val="FFFFFF"/>
              </a:highlight>
              <a:latin typeface="Lucida Fax" panose="02060602050505020204" pitchFamily="18" charset="77"/>
              <a:ea typeface="Fira Sans"/>
              <a:cs typeface="Fira Sans"/>
              <a:sym typeface="Fira Sans"/>
            </a:endParaRPr>
          </a:p>
          <a:p>
            <a:pPr marL="0" indent="0">
              <a:spcBef>
                <a:spcPts val="1067"/>
              </a:spcBef>
              <a:buNone/>
            </a:pPr>
            <a:endParaRPr sz="3200" b="1" dirty="0">
              <a:highlight>
                <a:srgbClr val="FFFFFF"/>
              </a:highlight>
              <a:latin typeface="Lucida Fax" panose="02060602050505020204" pitchFamily="18" charset="77"/>
              <a:ea typeface="Fira Sans"/>
              <a:cs typeface="Fira Sans"/>
              <a:sym typeface="Fira Sans"/>
            </a:endParaRPr>
          </a:p>
          <a:p>
            <a:pPr marL="0" indent="0">
              <a:spcBef>
                <a:spcPts val="1067"/>
              </a:spcBef>
              <a:spcAft>
                <a:spcPts val="1067"/>
              </a:spcAft>
              <a:buNone/>
            </a:pPr>
            <a:r>
              <a:rPr lang="en" sz="3200" b="1" dirty="0">
                <a:highlight>
                  <a:srgbClr val="FFFFFF"/>
                </a:highlight>
                <a:latin typeface="Lucida Fax" panose="02060602050505020204" pitchFamily="18" charset="77"/>
                <a:ea typeface="Fira Sans"/>
                <a:cs typeface="Fira Sans"/>
                <a:sym typeface="Fira Sans"/>
              </a:rPr>
              <a:t>If the problems and errors are not solved then the system if likely to malfunction/fail. </a:t>
            </a:r>
            <a:endParaRPr sz="3200" b="1" dirty="0">
              <a:highlight>
                <a:srgbClr val="FFFFFF"/>
              </a:highlight>
              <a:latin typeface="Lucida Fax" panose="02060602050505020204" pitchFamily="18" charset="77"/>
              <a:ea typeface="Fira Sans"/>
              <a:cs typeface="Fira Sans"/>
              <a:sym typeface="Fira Sans"/>
            </a:endParaRPr>
          </a:p>
        </p:txBody>
      </p:sp>
      <p:sp>
        <p:nvSpPr>
          <p:cNvPr id="3" name="Google Shape;85;p12">
            <a:extLst>
              <a:ext uri="{FF2B5EF4-FFF2-40B4-BE49-F238E27FC236}">
                <a16:creationId xmlns:a16="http://schemas.microsoft.com/office/drawing/2014/main" id="{8635B7E8-F08E-4643-B2A3-1A96844F728E}"/>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184992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fade">
                                      <p:cBhvr>
                                        <p:cTn id="7" dur="1000"/>
                                        <p:tgtEl>
                                          <p:spTgt spid="141">
                                            <p:txEl>
                                              <p:pRg st="0" end="0"/>
                                            </p:txEl>
                                          </p:spTgt>
                                        </p:tgtEl>
                                      </p:cBhvr>
                                    </p:animEffect>
                                    <p:anim calcmode="lin" valueType="num">
                                      <p:cBhvr>
                                        <p:cTn id="8" dur="1000" fill="hold"/>
                                        <p:tgtEl>
                                          <p:spTgt spid="1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1">
                                            <p:txEl>
                                              <p:pRg st="2" end="2"/>
                                            </p:txEl>
                                          </p:spTgt>
                                        </p:tgtEl>
                                        <p:attrNameLst>
                                          <p:attrName>style.visibility</p:attrName>
                                        </p:attrNameLst>
                                      </p:cBhvr>
                                      <p:to>
                                        <p:strVal val="visible"/>
                                      </p:to>
                                    </p:set>
                                    <p:animEffect transition="in" filter="fade">
                                      <p:cBhvr>
                                        <p:cTn id="12" dur="1000"/>
                                        <p:tgtEl>
                                          <p:spTgt spid="141">
                                            <p:txEl>
                                              <p:pRg st="2" end="2"/>
                                            </p:txEl>
                                          </p:spTgt>
                                        </p:tgtEl>
                                      </p:cBhvr>
                                    </p:animEffect>
                                    <p:anim calcmode="lin" valueType="num">
                                      <p:cBhvr>
                                        <p:cTn id="13" dur="1000" fill="hold"/>
                                        <p:tgtEl>
                                          <p:spTgt spid="141">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4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2"/>
            </a:gs>
            <a:gs pos="60000">
              <a:schemeClr val="accent2"/>
            </a:gs>
          </a:gsLst>
          <a:lin ang="0" scaled="0"/>
        </a:gradFill>
        <a:effectLst/>
      </p:bgPr>
    </p:bg>
    <p:spTree>
      <p:nvGrpSpPr>
        <p:cNvPr id="1" name="Shape 145"/>
        <p:cNvGrpSpPr/>
        <p:nvPr/>
      </p:nvGrpSpPr>
      <p:grpSpPr>
        <a:xfrm>
          <a:off x="0" y="0"/>
          <a:ext cx="0" cy="0"/>
          <a:chOff x="0" y="0"/>
          <a:chExt cx="0" cy="0"/>
        </a:xfrm>
      </p:grpSpPr>
      <p:sp>
        <p:nvSpPr>
          <p:cNvPr id="146" name="Google Shape;146;p23"/>
          <p:cNvSpPr/>
          <p:nvPr/>
        </p:nvSpPr>
        <p:spPr>
          <a:xfrm>
            <a:off x="9164838" y="3639724"/>
            <a:ext cx="2236565" cy="3235187"/>
          </a:xfrm>
          <a:prstGeom prst="rect">
            <a:avLst/>
          </a:prstGeom>
        </p:spPr>
        <p:txBody>
          <a:bodyPr>
            <a:prstTxWarp prst="textPlain">
              <a:avLst/>
            </a:prstTxWarp>
          </a:bodyPr>
          <a:lstStyle/>
          <a:p>
            <a:pPr algn="ctr" defTabSz="1219170">
              <a:buClr>
                <a:srgbClr val="000000"/>
              </a:buClr>
            </a:pPr>
            <a:r>
              <a:rPr sz="1867" b="1" kern="0">
                <a:gradFill>
                  <a:gsLst>
                    <a:gs pos="0">
                      <a:srgbClr val="C7284F"/>
                    </a:gs>
                    <a:gs pos="100000">
                      <a:srgbClr val="FF7154"/>
                    </a:gs>
                  </a:gsLst>
                  <a:lin ang="5400700" scaled="0"/>
                </a:gradFill>
                <a:latin typeface="GungsuhChe" panose="02030609000101010101" pitchFamily="49" charset="-127"/>
                <a:ea typeface="GungsuhChe" panose="02030609000101010101" pitchFamily="49" charset="-127"/>
                <a:cs typeface="Arial"/>
                <a:sym typeface="Arial"/>
              </a:rPr>
              <a:t>6</a:t>
            </a:r>
          </a:p>
        </p:txBody>
      </p:sp>
      <p:sp>
        <p:nvSpPr>
          <p:cNvPr id="147" name="Google Shape;147;p23"/>
          <p:cNvSpPr txBox="1"/>
          <p:nvPr/>
        </p:nvSpPr>
        <p:spPr>
          <a:xfrm>
            <a:off x="-4" y="2886033"/>
            <a:ext cx="6852727" cy="1586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7733" b="1" kern="0" dirty="0">
                <a:solidFill>
                  <a:srgbClr val="4C1130"/>
                </a:solidFill>
                <a:latin typeface="Merriweather"/>
                <a:ea typeface="Merriweather"/>
                <a:cs typeface="Merriweather"/>
                <a:sym typeface="Merriweather"/>
              </a:rPr>
              <a:t>Management</a:t>
            </a:r>
            <a:endParaRPr sz="7733" b="1" kern="0" dirty="0">
              <a:solidFill>
                <a:srgbClr val="4C1130"/>
              </a:solidFill>
              <a:latin typeface="Merriweather"/>
              <a:ea typeface="Merriweather"/>
              <a:cs typeface="Merriweather"/>
              <a:sym typeface="Merriweather"/>
            </a:endParaRPr>
          </a:p>
        </p:txBody>
      </p:sp>
      <p:sp>
        <p:nvSpPr>
          <p:cNvPr id="4" name="Google Shape;85;p12">
            <a:extLst>
              <a:ext uri="{FF2B5EF4-FFF2-40B4-BE49-F238E27FC236}">
                <a16:creationId xmlns:a16="http://schemas.microsoft.com/office/drawing/2014/main" id="{BFB02647-2AC6-E946-8B0C-25CAB0025419}"/>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384220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anim calcmode="lin" valueType="num">
                                      <p:cBhvr>
                                        <p:cTn id="8" dur="1000" fill="hold"/>
                                        <p:tgtEl>
                                          <p:spTgt spid="147"/>
                                        </p:tgtEl>
                                        <p:attrNameLst>
                                          <p:attrName>ppt_x</p:attrName>
                                        </p:attrNameLst>
                                      </p:cBhvr>
                                      <p:tavLst>
                                        <p:tav tm="0">
                                          <p:val>
                                            <p:strVal val="#ppt_x"/>
                                          </p:val>
                                        </p:tav>
                                        <p:tav tm="100000">
                                          <p:val>
                                            <p:strVal val="#ppt_x"/>
                                          </p:val>
                                        </p:tav>
                                      </p:tavLst>
                                    </p:anim>
                                    <p:anim calcmode="lin" valueType="num">
                                      <p:cBhvr>
                                        <p:cTn id="9" dur="1000" fill="hold"/>
                                        <p:tgtEl>
                                          <p:spTgt spid="14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1000"/>
                                        <p:tgtEl>
                                          <p:spTgt spid="146"/>
                                        </p:tgtEl>
                                      </p:cBhvr>
                                    </p:animEffect>
                                    <p:anim calcmode="lin" valueType="num">
                                      <p:cBhvr>
                                        <p:cTn id="13" dur="1000" fill="hold"/>
                                        <p:tgtEl>
                                          <p:spTgt spid="146"/>
                                        </p:tgtEl>
                                        <p:attrNameLst>
                                          <p:attrName>ppt_x</p:attrName>
                                        </p:attrNameLst>
                                      </p:cBhvr>
                                      <p:tavLst>
                                        <p:tav tm="0">
                                          <p:val>
                                            <p:strVal val="#ppt_x"/>
                                          </p:val>
                                        </p:tav>
                                        <p:tav tm="100000">
                                          <p:val>
                                            <p:strVal val="#ppt_x"/>
                                          </p:val>
                                        </p:tav>
                                      </p:tavLst>
                                    </p:anim>
                                    <p:anim calcmode="lin" valueType="num">
                                      <p:cBhvr>
                                        <p:cTn id="14"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body" idx="1"/>
          </p:nvPr>
        </p:nvSpPr>
        <p:spPr>
          <a:xfrm>
            <a:off x="2131200" y="1357333"/>
            <a:ext cx="7929600" cy="5100800"/>
          </a:xfrm>
          <a:prstGeom prst="rect">
            <a:avLst/>
          </a:prstGeom>
        </p:spPr>
        <p:txBody>
          <a:bodyPr spcFirstLastPara="1" wrap="square" lIns="0" tIns="0" rIns="0" bIns="0" anchor="ctr" anchorCtr="0">
            <a:noAutofit/>
          </a:bodyPr>
          <a:lstStyle/>
          <a:p>
            <a:pPr marL="0" indent="0">
              <a:spcAft>
                <a:spcPts val="1067"/>
              </a:spcAft>
              <a:buNone/>
            </a:pPr>
            <a:r>
              <a:rPr lang="en" sz="3200" b="1" dirty="0">
                <a:highlight>
                  <a:srgbClr val="FFFFFF"/>
                </a:highlight>
                <a:latin typeface="Lucida Fax" panose="02060602050505020204" pitchFamily="18" charset="77"/>
                <a:ea typeface="Fira Sans"/>
                <a:cs typeface="Fira Sans"/>
                <a:sym typeface="Fira Sans"/>
              </a:rPr>
              <a:t>Management is one of the main skill a system analyst should possess. After planning and designing the analyst should be able to manage several things like time, project , man-power etc. in order to bring the system into action.</a:t>
            </a:r>
            <a:endParaRPr sz="5333" b="1" dirty="0">
              <a:latin typeface="Lucida Fax" panose="02060602050505020204" pitchFamily="18" charset="77"/>
              <a:ea typeface="Fira Sans"/>
              <a:cs typeface="Fira Sans"/>
              <a:sym typeface="Fira Sans"/>
            </a:endParaRPr>
          </a:p>
        </p:txBody>
      </p:sp>
      <p:sp>
        <p:nvSpPr>
          <p:cNvPr id="3" name="Google Shape;85;p12">
            <a:extLst>
              <a:ext uri="{FF2B5EF4-FFF2-40B4-BE49-F238E27FC236}">
                <a16:creationId xmlns:a16="http://schemas.microsoft.com/office/drawing/2014/main" id="{2062A86F-791A-0144-9080-CBE3F66B0236}"/>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360576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fade">
                                      <p:cBhvr>
                                        <p:cTn id="7" dur="1000"/>
                                        <p:tgtEl>
                                          <p:spTgt spid="152">
                                            <p:txEl>
                                              <p:pRg st="0" end="0"/>
                                            </p:txEl>
                                          </p:spTgt>
                                        </p:tgtEl>
                                      </p:cBhvr>
                                    </p:animEffect>
                                    <p:anim calcmode="lin" valueType="num">
                                      <p:cBhvr>
                                        <p:cTn id="8" dur="1000" fill="hold"/>
                                        <p:tgtEl>
                                          <p:spTgt spid="15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2"/>
            </a:gs>
            <a:gs pos="60000">
              <a:schemeClr val="accent2"/>
            </a:gs>
          </a:gsLst>
          <a:lin ang="0" scaled="0"/>
        </a:gradFill>
        <a:effectLst/>
      </p:bgPr>
    </p:bg>
    <p:spTree>
      <p:nvGrpSpPr>
        <p:cNvPr id="1" name="Shape 156"/>
        <p:cNvGrpSpPr/>
        <p:nvPr/>
      </p:nvGrpSpPr>
      <p:grpSpPr>
        <a:xfrm>
          <a:off x="0" y="0"/>
          <a:ext cx="0" cy="0"/>
          <a:chOff x="0" y="0"/>
          <a:chExt cx="0" cy="0"/>
        </a:xfrm>
      </p:grpSpPr>
      <p:sp>
        <p:nvSpPr>
          <p:cNvPr id="157" name="Google Shape;157;p25"/>
          <p:cNvSpPr/>
          <p:nvPr/>
        </p:nvSpPr>
        <p:spPr>
          <a:xfrm>
            <a:off x="9164838" y="3696433"/>
            <a:ext cx="1955844" cy="3170760"/>
          </a:xfrm>
          <a:prstGeom prst="rect">
            <a:avLst/>
          </a:prstGeom>
        </p:spPr>
        <p:txBody>
          <a:bodyPr>
            <a:prstTxWarp prst="textPlain">
              <a:avLst/>
            </a:prstTxWarp>
          </a:bodyPr>
          <a:lstStyle/>
          <a:p>
            <a:pPr algn="ctr" defTabSz="1219170">
              <a:buClr>
                <a:srgbClr val="000000"/>
              </a:buClr>
            </a:pPr>
            <a:r>
              <a:rPr sz="1867" b="1" kern="0" dirty="0">
                <a:gradFill>
                  <a:gsLst>
                    <a:gs pos="0">
                      <a:srgbClr val="C7284F"/>
                    </a:gs>
                    <a:gs pos="100000">
                      <a:srgbClr val="FF7154"/>
                    </a:gs>
                  </a:gsLst>
                  <a:lin ang="5400700" scaled="0"/>
                </a:gradFill>
                <a:latin typeface="GungsuhChe" panose="02030609000101010101" pitchFamily="49" charset="-127"/>
                <a:ea typeface="GungsuhChe" panose="02030609000101010101" pitchFamily="49" charset="-127"/>
                <a:cs typeface="Arial"/>
                <a:sym typeface="Arial"/>
              </a:rPr>
              <a:t>7</a:t>
            </a:r>
          </a:p>
        </p:txBody>
      </p:sp>
      <p:sp>
        <p:nvSpPr>
          <p:cNvPr id="158" name="Google Shape;158;p25"/>
          <p:cNvSpPr txBox="1"/>
          <p:nvPr/>
        </p:nvSpPr>
        <p:spPr>
          <a:xfrm>
            <a:off x="-85061" y="2886033"/>
            <a:ext cx="6370717" cy="1586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7733" b="1" kern="0" dirty="0">
                <a:solidFill>
                  <a:srgbClr val="4C1130"/>
                </a:solidFill>
                <a:latin typeface="Merriweather"/>
                <a:ea typeface="Merriweather"/>
                <a:cs typeface="Merriweather"/>
                <a:sym typeface="Merriweather"/>
              </a:rPr>
              <a:t>Adaptability</a:t>
            </a:r>
            <a:endParaRPr sz="7733" b="1" kern="0" dirty="0">
              <a:solidFill>
                <a:srgbClr val="4C1130"/>
              </a:solidFill>
              <a:latin typeface="Merriweather"/>
              <a:ea typeface="Merriweather"/>
              <a:cs typeface="Merriweather"/>
              <a:sym typeface="Merriweather"/>
            </a:endParaRPr>
          </a:p>
        </p:txBody>
      </p:sp>
      <p:sp>
        <p:nvSpPr>
          <p:cNvPr id="4" name="Google Shape;85;p12">
            <a:extLst>
              <a:ext uri="{FF2B5EF4-FFF2-40B4-BE49-F238E27FC236}">
                <a16:creationId xmlns:a16="http://schemas.microsoft.com/office/drawing/2014/main" id="{7936B9E7-8E80-4040-91EB-1E95D755E607}"/>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289737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anim calcmode="lin" valueType="num">
                                      <p:cBhvr>
                                        <p:cTn id="8" dur="1000" fill="hold"/>
                                        <p:tgtEl>
                                          <p:spTgt spid="158"/>
                                        </p:tgtEl>
                                        <p:attrNameLst>
                                          <p:attrName>ppt_x</p:attrName>
                                        </p:attrNameLst>
                                      </p:cBhvr>
                                      <p:tavLst>
                                        <p:tav tm="0">
                                          <p:val>
                                            <p:strVal val="#ppt_x"/>
                                          </p:val>
                                        </p:tav>
                                        <p:tav tm="100000">
                                          <p:val>
                                            <p:strVal val="#ppt_x"/>
                                          </p:val>
                                        </p:tav>
                                      </p:tavLst>
                                    </p:anim>
                                    <p:anim calcmode="lin" valueType="num">
                                      <p:cBhvr>
                                        <p:cTn id="9" dur="1000" fill="hold"/>
                                        <p:tgtEl>
                                          <p:spTgt spid="15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1000"/>
                                        <p:tgtEl>
                                          <p:spTgt spid="157"/>
                                        </p:tgtEl>
                                      </p:cBhvr>
                                    </p:animEffect>
                                    <p:anim calcmode="lin" valueType="num">
                                      <p:cBhvr>
                                        <p:cTn id="13" dur="1000" fill="hold"/>
                                        <p:tgtEl>
                                          <p:spTgt spid="157"/>
                                        </p:tgtEl>
                                        <p:attrNameLst>
                                          <p:attrName>ppt_x</p:attrName>
                                        </p:attrNameLst>
                                      </p:cBhvr>
                                      <p:tavLst>
                                        <p:tav tm="0">
                                          <p:val>
                                            <p:strVal val="#ppt_x"/>
                                          </p:val>
                                        </p:tav>
                                        <p:tav tm="100000">
                                          <p:val>
                                            <p:strVal val="#ppt_x"/>
                                          </p:val>
                                        </p:tav>
                                      </p:tavLst>
                                    </p:anim>
                                    <p:anim calcmode="lin" valueType="num">
                                      <p:cBhvr>
                                        <p:cTn id="14"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body" idx="1"/>
          </p:nvPr>
        </p:nvSpPr>
        <p:spPr>
          <a:xfrm>
            <a:off x="2131200" y="1357333"/>
            <a:ext cx="7929600" cy="5100800"/>
          </a:xfrm>
          <a:prstGeom prst="rect">
            <a:avLst/>
          </a:prstGeom>
        </p:spPr>
        <p:txBody>
          <a:bodyPr spcFirstLastPara="1" wrap="square" lIns="0" tIns="0" rIns="0" bIns="0" anchor="ctr" anchorCtr="0">
            <a:noAutofit/>
          </a:bodyPr>
          <a:lstStyle/>
          <a:p>
            <a:pPr marL="0" indent="0">
              <a:spcAft>
                <a:spcPts val="1067"/>
              </a:spcAft>
              <a:buNone/>
            </a:pPr>
            <a:r>
              <a:rPr lang="en" sz="3200" b="1" dirty="0">
                <a:highlight>
                  <a:srgbClr val="FFFFFF"/>
                </a:highlight>
                <a:latin typeface="Lucida Fax" panose="02060602050505020204" pitchFamily="18" charset="77"/>
                <a:ea typeface="Fira Sans"/>
                <a:cs typeface="Fira Sans"/>
                <a:sym typeface="Fira Sans"/>
              </a:rPr>
              <a:t>The working environment changes from company to company or sometimes the environment inside the company also changes adversely. In such cases the analyst should be able to settle down with the circumstances and handle the situation wisely.</a:t>
            </a:r>
            <a:endParaRPr sz="5333" b="1" dirty="0">
              <a:latin typeface="Lucida Fax" panose="02060602050505020204" pitchFamily="18" charset="77"/>
              <a:ea typeface="Fira Sans"/>
              <a:cs typeface="Fira Sans"/>
              <a:sym typeface="Fira Sans"/>
            </a:endParaRPr>
          </a:p>
        </p:txBody>
      </p:sp>
      <p:sp>
        <p:nvSpPr>
          <p:cNvPr id="3" name="Google Shape;85;p12">
            <a:extLst>
              <a:ext uri="{FF2B5EF4-FFF2-40B4-BE49-F238E27FC236}">
                <a16:creationId xmlns:a16="http://schemas.microsoft.com/office/drawing/2014/main" id="{D7F24CDB-2BCD-264A-B468-6C5799A86608}"/>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341102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fade">
                                      <p:cBhvr>
                                        <p:cTn id="7" dur="1000"/>
                                        <p:tgtEl>
                                          <p:spTgt spid="163">
                                            <p:txEl>
                                              <p:pRg st="0" end="0"/>
                                            </p:txEl>
                                          </p:spTgt>
                                        </p:tgtEl>
                                      </p:cBhvr>
                                    </p:animEffect>
                                    <p:anim calcmode="lin" valueType="num">
                                      <p:cBhvr>
                                        <p:cTn id="8" dur="10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8"/>
          <p:cNvSpPr/>
          <p:nvPr/>
        </p:nvSpPr>
        <p:spPr>
          <a:xfrm>
            <a:off x="992600" y="4264700"/>
            <a:ext cx="5182000" cy="5688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227;p38"/>
          <p:cNvSpPr txBox="1">
            <a:spLocks noGrp="1"/>
          </p:cNvSpPr>
          <p:nvPr>
            <p:ph type="ctrTitle"/>
          </p:nvPr>
        </p:nvSpPr>
        <p:spPr>
          <a:xfrm>
            <a:off x="963633" y="2471517"/>
            <a:ext cx="6211200" cy="1666800"/>
          </a:xfrm>
          <a:prstGeom prst="rect">
            <a:avLst/>
          </a:prstGeom>
        </p:spPr>
        <p:txBody>
          <a:bodyPr spcFirstLastPara="1" wrap="square" lIns="121900" tIns="121900" rIns="121900" bIns="121900" anchor="ctr" anchorCtr="0">
            <a:noAutofit/>
          </a:bodyPr>
          <a:lstStyle/>
          <a:p>
            <a:r>
              <a:rPr lang="en" dirty="0"/>
              <a:t>Feasibility</a:t>
            </a:r>
            <a:br>
              <a:rPr lang="en" dirty="0"/>
            </a:br>
            <a:r>
              <a:rPr lang="en" dirty="0"/>
              <a:t>	study</a:t>
            </a:r>
            <a:endParaRPr dirty="0"/>
          </a:p>
        </p:txBody>
      </p:sp>
      <p:sp>
        <p:nvSpPr>
          <p:cNvPr id="229" name="Google Shape;229;p38"/>
          <p:cNvSpPr txBox="1">
            <a:spLocks noGrp="1"/>
          </p:cNvSpPr>
          <p:nvPr>
            <p:ph type="ctrTitle"/>
          </p:nvPr>
        </p:nvSpPr>
        <p:spPr>
          <a:xfrm>
            <a:off x="1113467" y="4334900"/>
            <a:ext cx="4708800" cy="428400"/>
          </a:xfrm>
          <a:prstGeom prst="rect">
            <a:avLst/>
          </a:prstGeom>
        </p:spPr>
        <p:txBody>
          <a:bodyPr spcFirstLastPara="1" wrap="square" lIns="121900" tIns="121900" rIns="121900" bIns="121900" anchor="ctr" anchorCtr="0">
            <a:noAutofit/>
          </a:bodyPr>
          <a:lstStyle/>
          <a:p>
            <a:r>
              <a:rPr lang="en" sz="2133" dirty="0">
                <a:solidFill>
                  <a:schemeClr val="dk2"/>
                </a:solidFill>
                <a:latin typeface="Montserrat Medium"/>
                <a:ea typeface="Montserrat Medium"/>
                <a:cs typeface="Montserrat Medium"/>
                <a:sym typeface="Montserrat Medium"/>
              </a:rPr>
              <a:t>By : Nikhil Lathiya </a:t>
            </a:r>
            <a:endParaRPr sz="2133" dirty="0">
              <a:solidFill>
                <a:schemeClr val="dk2"/>
              </a:solidFill>
              <a:latin typeface="Montserrat Medium"/>
              <a:ea typeface="Montserrat Medium"/>
              <a:cs typeface="Montserrat Medium"/>
              <a:sym typeface="Montserrat Medium"/>
            </a:endParaRPr>
          </a:p>
        </p:txBody>
      </p:sp>
      <p:sp>
        <p:nvSpPr>
          <p:cNvPr id="228" name="Google Shape;228;p38"/>
          <p:cNvSpPr txBox="1">
            <a:spLocks noGrp="1"/>
          </p:cNvSpPr>
          <p:nvPr>
            <p:ph type="subTitle" idx="1"/>
          </p:nvPr>
        </p:nvSpPr>
        <p:spPr>
          <a:xfrm>
            <a:off x="1308077" y="5356081"/>
            <a:ext cx="3839200" cy="623600"/>
          </a:xfrm>
          <a:prstGeom prst="rect">
            <a:avLst/>
          </a:prstGeom>
        </p:spPr>
        <p:txBody>
          <a:bodyPr spcFirstLastPara="1" wrap="square" lIns="121900" tIns="121900" rIns="121900" bIns="121900" anchor="ctr" anchorCtr="0">
            <a:noAutofit/>
          </a:bodyPr>
          <a:lstStyle/>
          <a:p>
            <a:pPr marL="0" indent="0"/>
            <a:r>
              <a:rPr lang="en" dirty="0"/>
              <a:t>Let the Presentation Begin</a:t>
            </a:r>
            <a:endParaRPr dirty="0"/>
          </a:p>
        </p:txBody>
      </p:sp>
      <p:grpSp>
        <p:nvGrpSpPr>
          <p:cNvPr id="230" name="Google Shape;230;p38"/>
          <p:cNvGrpSpPr/>
          <p:nvPr/>
        </p:nvGrpSpPr>
        <p:grpSpPr>
          <a:xfrm>
            <a:off x="6934191" y="1057502"/>
            <a:ext cx="4418292" cy="5012381"/>
            <a:chOff x="5200643" y="793126"/>
            <a:chExt cx="3313719" cy="3759286"/>
          </a:xfrm>
        </p:grpSpPr>
        <p:sp>
          <p:nvSpPr>
            <p:cNvPr id="231" name="Google Shape;231;p38"/>
            <p:cNvSpPr/>
            <p:nvPr/>
          </p:nvSpPr>
          <p:spPr>
            <a:xfrm flipH="1">
              <a:off x="8161205" y="4426483"/>
              <a:ext cx="352217" cy="59039"/>
            </a:xfrm>
            <a:custGeom>
              <a:avLst/>
              <a:gdLst/>
              <a:ahLst/>
              <a:cxnLst/>
              <a:rect l="l" t="t" r="r" b="b"/>
              <a:pathLst>
                <a:path w="12743" h="2136" extrusionOk="0">
                  <a:moveTo>
                    <a:pt x="67" y="1"/>
                  </a:moveTo>
                  <a:lnTo>
                    <a:pt x="0" y="1602"/>
                  </a:lnTo>
                  <a:lnTo>
                    <a:pt x="12676" y="2136"/>
                  </a:lnTo>
                  <a:lnTo>
                    <a:pt x="12742" y="534"/>
                  </a:lnTo>
                  <a:lnTo>
                    <a:pt x="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232;p38"/>
            <p:cNvSpPr/>
            <p:nvPr/>
          </p:nvSpPr>
          <p:spPr>
            <a:xfrm flipH="1">
              <a:off x="6190885" y="793126"/>
              <a:ext cx="1092607" cy="559337"/>
            </a:xfrm>
            <a:custGeom>
              <a:avLst/>
              <a:gdLst/>
              <a:ahLst/>
              <a:cxnLst/>
              <a:rect l="l" t="t" r="r" b="b"/>
              <a:pathLst>
                <a:path w="30756" h="15746" extrusionOk="0">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33" name="Google Shape;233;p38"/>
            <p:cNvGrpSpPr/>
            <p:nvPr/>
          </p:nvGrpSpPr>
          <p:grpSpPr>
            <a:xfrm>
              <a:off x="5533506" y="2488418"/>
              <a:ext cx="2753127" cy="2001695"/>
              <a:chOff x="5533506" y="2488418"/>
              <a:chExt cx="2753127" cy="2001695"/>
            </a:xfrm>
          </p:grpSpPr>
          <p:sp>
            <p:nvSpPr>
              <p:cNvPr id="234" name="Google Shape;234;p38"/>
              <p:cNvSpPr/>
              <p:nvPr/>
            </p:nvSpPr>
            <p:spPr>
              <a:xfrm flipH="1">
                <a:off x="6527433" y="2488418"/>
                <a:ext cx="760663" cy="2001644"/>
              </a:xfrm>
              <a:custGeom>
                <a:avLst/>
                <a:gdLst/>
                <a:ahLst/>
                <a:cxnLst/>
                <a:rect l="l" t="t" r="r" b="b"/>
                <a:pathLst>
                  <a:path w="27521" h="72420" extrusionOk="0">
                    <a:moveTo>
                      <a:pt x="1" y="1"/>
                    </a:moveTo>
                    <a:lnTo>
                      <a:pt x="1" y="72419"/>
                    </a:lnTo>
                    <a:lnTo>
                      <a:pt x="27520" y="72419"/>
                    </a:lnTo>
                    <a:lnTo>
                      <a:pt x="2752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235;p38"/>
              <p:cNvSpPr/>
              <p:nvPr/>
            </p:nvSpPr>
            <p:spPr>
              <a:xfrm flipH="1">
                <a:off x="6524662" y="2488418"/>
                <a:ext cx="567962" cy="2001644"/>
              </a:xfrm>
              <a:custGeom>
                <a:avLst/>
                <a:gdLst/>
                <a:ahLst/>
                <a:cxnLst/>
                <a:rect l="l" t="t" r="r" b="b"/>
                <a:pathLst>
                  <a:path w="20549" h="72420" extrusionOk="0">
                    <a:moveTo>
                      <a:pt x="0" y="1"/>
                    </a:moveTo>
                    <a:lnTo>
                      <a:pt x="0" y="72419"/>
                    </a:lnTo>
                    <a:lnTo>
                      <a:pt x="20548" y="72419"/>
                    </a:lnTo>
                    <a:lnTo>
                      <a:pt x="20548"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236;p38"/>
              <p:cNvSpPr/>
              <p:nvPr/>
            </p:nvSpPr>
            <p:spPr>
              <a:xfrm flipH="1">
                <a:off x="5533513" y="3170722"/>
                <a:ext cx="760663" cy="1319366"/>
              </a:xfrm>
              <a:custGeom>
                <a:avLst/>
                <a:gdLst/>
                <a:ahLst/>
                <a:cxnLst/>
                <a:rect l="l" t="t" r="r" b="b"/>
                <a:pathLst>
                  <a:path w="27521" h="47735" extrusionOk="0">
                    <a:moveTo>
                      <a:pt x="1" y="0"/>
                    </a:moveTo>
                    <a:lnTo>
                      <a:pt x="1" y="47734"/>
                    </a:lnTo>
                    <a:lnTo>
                      <a:pt x="27520" y="47734"/>
                    </a:lnTo>
                    <a:lnTo>
                      <a:pt x="2752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38"/>
              <p:cNvSpPr/>
              <p:nvPr/>
            </p:nvSpPr>
            <p:spPr>
              <a:xfrm flipH="1">
                <a:off x="5533506" y="3167958"/>
                <a:ext cx="567049" cy="1322130"/>
              </a:xfrm>
              <a:custGeom>
                <a:avLst/>
                <a:gdLst/>
                <a:ahLst/>
                <a:cxnLst/>
                <a:rect l="l" t="t" r="r" b="b"/>
                <a:pathLst>
                  <a:path w="20516" h="47835" extrusionOk="0">
                    <a:moveTo>
                      <a:pt x="1" y="0"/>
                    </a:moveTo>
                    <a:lnTo>
                      <a:pt x="1" y="47834"/>
                    </a:lnTo>
                    <a:lnTo>
                      <a:pt x="20515" y="47834"/>
                    </a:lnTo>
                    <a:lnTo>
                      <a:pt x="20515"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238;p38"/>
              <p:cNvSpPr/>
              <p:nvPr/>
            </p:nvSpPr>
            <p:spPr>
              <a:xfrm flipH="1">
                <a:off x="7525969" y="2845256"/>
                <a:ext cx="760663" cy="1644819"/>
              </a:xfrm>
              <a:custGeom>
                <a:avLst/>
                <a:gdLst/>
                <a:ahLst/>
                <a:cxnLst/>
                <a:rect l="l" t="t" r="r" b="b"/>
                <a:pathLst>
                  <a:path w="27521" h="59510" extrusionOk="0">
                    <a:moveTo>
                      <a:pt x="1" y="0"/>
                    </a:moveTo>
                    <a:lnTo>
                      <a:pt x="1" y="59509"/>
                    </a:lnTo>
                    <a:lnTo>
                      <a:pt x="27521" y="59509"/>
                    </a:lnTo>
                    <a:lnTo>
                      <a:pt x="27521"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239;p38"/>
              <p:cNvSpPr/>
              <p:nvPr/>
            </p:nvSpPr>
            <p:spPr>
              <a:xfrm flipH="1">
                <a:off x="7525949" y="2841552"/>
                <a:ext cx="567062" cy="1648560"/>
              </a:xfrm>
              <a:custGeom>
                <a:avLst/>
                <a:gdLst/>
                <a:ahLst/>
                <a:cxnLst/>
                <a:rect l="l" t="t" r="r" b="b"/>
                <a:pathLst>
                  <a:path w="20516" h="59644" extrusionOk="0">
                    <a:moveTo>
                      <a:pt x="1" y="1"/>
                    </a:moveTo>
                    <a:lnTo>
                      <a:pt x="1" y="59643"/>
                    </a:lnTo>
                    <a:lnTo>
                      <a:pt x="20516" y="59643"/>
                    </a:lnTo>
                    <a:lnTo>
                      <a:pt x="20516"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40" name="Google Shape;240;p38"/>
            <p:cNvGrpSpPr/>
            <p:nvPr/>
          </p:nvGrpSpPr>
          <p:grpSpPr>
            <a:xfrm>
              <a:off x="5397634" y="1247552"/>
              <a:ext cx="543069" cy="551861"/>
              <a:chOff x="5294709" y="1524927"/>
              <a:chExt cx="543069" cy="551861"/>
            </a:xfrm>
          </p:grpSpPr>
          <p:sp>
            <p:nvSpPr>
              <p:cNvPr id="241" name="Google Shape;241;p38"/>
              <p:cNvSpPr/>
              <p:nvPr/>
            </p:nvSpPr>
            <p:spPr>
              <a:xfrm flipH="1">
                <a:off x="5576835" y="1524927"/>
                <a:ext cx="260943" cy="223630"/>
              </a:xfrm>
              <a:custGeom>
                <a:avLst/>
                <a:gdLst/>
                <a:ahLst/>
                <a:cxnLst/>
                <a:rect l="l" t="t" r="r" b="b"/>
                <a:pathLst>
                  <a:path w="9441" h="8091" extrusionOk="0">
                    <a:moveTo>
                      <a:pt x="5377" y="2010"/>
                    </a:moveTo>
                    <a:cubicBezTo>
                      <a:pt x="6415" y="2010"/>
                      <a:pt x="7417" y="2817"/>
                      <a:pt x="7439" y="4037"/>
                    </a:cubicBezTo>
                    <a:cubicBezTo>
                      <a:pt x="7406" y="5171"/>
                      <a:pt x="6505" y="6072"/>
                      <a:pt x="5404" y="6072"/>
                    </a:cubicBezTo>
                    <a:cubicBezTo>
                      <a:pt x="3603" y="6072"/>
                      <a:pt x="2702" y="3903"/>
                      <a:pt x="3970" y="2602"/>
                    </a:cubicBezTo>
                    <a:cubicBezTo>
                      <a:pt x="4379" y="2193"/>
                      <a:pt x="4882" y="2010"/>
                      <a:pt x="5377" y="2010"/>
                    </a:cubicBezTo>
                    <a:close/>
                    <a:moveTo>
                      <a:pt x="5404" y="0"/>
                    </a:moveTo>
                    <a:cubicBezTo>
                      <a:pt x="1802" y="0"/>
                      <a:pt x="0" y="4370"/>
                      <a:pt x="2536" y="6905"/>
                    </a:cubicBezTo>
                    <a:cubicBezTo>
                      <a:pt x="3365" y="7724"/>
                      <a:pt x="4378" y="8090"/>
                      <a:pt x="5370" y="8090"/>
                    </a:cubicBezTo>
                    <a:cubicBezTo>
                      <a:pt x="7452" y="8090"/>
                      <a:pt x="9441" y="6477"/>
                      <a:pt x="9441" y="4037"/>
                    </a:cubicBezTo>
                    <a:cubicBezTo>
                      <a:pt x="9441" y="1802"/>
                      <a:pt x="7639" y="0"/>
                      <a:pt x="5404"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38"/>
              <p:cNvSpPr/>
              <p:nvPr/>
            </p:nvSpPr>
            <p:spPr>
              <a:xfrm flipH="1">
                <a:off x="5294709" y="1853157"/>
                <a:ext cx="261855" cy="223630"/>
              </a:xfrm>
              <a:custGeom>
                <a:avLst/>
                <a:gdLst/>
                <a:ahLst/>
                <a:cxnLst/>
                <a:rect l="l" t="t" r="r" b="b"/>
                <a:pathLst>
                  <a:path w="9474" h="8091" extrusionOk="0">
                    <a:moveTo>
                      <a:pt x="5409" y="2010"/>
                    </a:moveTo>
                    <a:cubicBezTo>
                      <a:pt x="6445" y="2010"/>
                      <a:pt x="7439" y="2817"/>
                      <a:pt x="7439" y="4037"/>
                    </a:cubicBezTo>
                    <a:cubicBezTo>
                      <a:pt x="7439" y="5138"/>
                      <a:pt x="6538" y="6038"/>
                      <a:pt x="5438" y="6072"/>
                    </a:cubicBezTo>
                    <a:cubicBezTo>
                      <a:pt x="3636" y="6072"/>
                      <a:pt x="2702" y="3870"/>
                      <a:pt x="4003" y="2603"/>
                    </a:cubicBezTo>
                    <a:cubicBezTo>
                      <a:pt x="4412" y="2193"/>
                      <a:pt x="4915" y="2010"/>
                      <a:pt x="5409" y="2010"/>
                    </a:cubicBezTo>
                    <a:close/>
                    <a:moveTo>
                      <a:pt x="5438" y="1"/>
                    </a:moveTo>
                    <a:cubicBezTo>
                      <a:pt x="1835" y="1"/>
                      <a:pt x="0" y="4337"/>
                      <a:pt x="2569" y="6906"/>
                    </a:cubicBezTo>
                    <a:cubicBezTo>
                      <a:pt x="3387" y="7724"/>
                      <a:pt x="4397" y="8090"/>
                      <a:pt x="5388" y="8090"/>
                    </a:cubicBezTo>
                    <a:cubicBezTo>
                      <a:pt x="7470" y="8090"/>
                      <a:pt x="9474" y="6477"/>
                      <a:pt x="9474" y="4037"/>
                    </a:cubicBezTo>
                    <a:cubicBezTo>
                      <a:pt x="9474" y="1802"/>
                      <a:pt x="7673" y="1"/>
                      <a:pt x="543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38"/>
              <p:cNvSpPr/>
              <p:nvPr/>
            </p:nvSpPr>
            <p:spPr>
              <a:xfrm flipH="1">
                <a:off x="5387825" y="1524927"/>
                <a:ext cx="332869" cy="551390"/>
              </a:xfrm>
              <a:custGeom>
                <a:avLst/>
                <a:gdLst/>
                <a:ahLst/>
                <a:cxnLst/>
                <a:rect l="l" t="t" r="r" b="b"/>
                <a:pathLst>
                  <a:path w="12043" h="19949" extrusionOk="0">
                    <a:moveTo>
                      <a:pt x="9341" y="0"/>
                    </a:moveTo>
                    <a:lnTo>
                      <a:pt x="1" y="19948"/>
                    </a:lnTo>
                    <a:lnTo>
                      <a:pt x="2669" y="19948"/>
                    </a:lnTo>
                    <a:lnTo>
                      <a:pt x="1204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44" name="Google Shape;244;p38"/>
            <p:cNvGrpSpPr/>
            <p:nvPr/>
          </p:nvGrpSpPr>
          <p:grpSpPr>
            <a:xfrm>
              <a:off x="7631397" y="1329903"/>
              <a:ext cx="638038" cy="554126"/>
              <a:chOff x="7631397" y="1329903"/>
              <a:chExt cx="638038" cy="554126"/>
            </a:xfrm>
          </p:grpSpPr>
          <p:sp>
            <p:nvSpPr>
              <p:cNvPr id="245" name="Google Shape;245;p38"/>
              <p:cNvSpPr/>
              <p:nvPr/>
            </p:nvSpPr>
            <p:spPr>
              <a:xfrm flipH="1">
                <a:off x="7808400" y="1329903"/>
                <a:ext cx="166914" cy="118020"/>
              </a:xfrm>
              <a:custGeom>
                <a:avLst/>
                <a:gdLst/>
                <a:ahLst/>
                <a:cxnLst/>
                <a:rect l="l" t="t" r="r" b="b"/>
                <a:pathLst>
                  <a:path w="6039" h="4270" extrusionOk="0">
                    <a:moveTo>
                      <a:pt x="1" y="0"/>
                    </a:moveTo>
                    <a:lnTo>
                      <a:pt x="1" y="2502"/>
                    </a:lnTo>
                    <a:cubicBezTo>
                      <a:pt x="1568" y="2602"/>
                      <a:pt x="3069" y="3236"/>
                      <a:pt x="4270" y="4270"/>
                    </a:cubicBezTo>
                    <a:lnTo>
                      <a:pt x="6038" y="2469"/>
                    </a:lnTo>
                    <a:cubicBezTo>
                      <a:pt x="4370" y="1001"/>
                      <a:pt x="2236" y="100"/>
                      <a:pt x="1"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246;p38"/>
              <p:cNvSpPr/>
              <p:nvPr/>
            </p:nvSpPr>
            <p:spPr>
              <a:xfrm flipH="1">
                <a:off x="8009404" y="1624025"/>
                <a:ext cx="260031" cy="260004"/>
              </a:xfrm>
              <a:custGeom>
                <a:avLst/>
                <a:gdLst/>
                <a:ahLst/>
                <a:cxnLst/>
                <a:rect l="l" t="t" r="r" b="b"/>
                <a:pathLst>
                  <a:path w="9408" h="9407" extrusionOk="0">
                    <a:moveTo>
                      <a:pt x="1" y="0"/>
                    </a:moveTo>
                    <a:cubicBezTo>
                      <a:pt x="301" y="5070"/>
                      <a:pt x="4337" y="9107"/>
                      <a:pt x="9407" y="9407"/>
                    </a:cubicBezTo>
                    <a:lnTo>
                      <a:pt x="9407" y="6905"/>
                    </a:lnTo>
                    <a:cubicBezTo>
                      <a:pt x="5738" y="6605"/>
                      <a:pt x="2803" y="3669"/>
                      <a:pt x="2502"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247;p38"/>
              <p:cNvSpPr/>
              <p:nvPr/>
            </p:nvSpPr>
            <p:spPr>
              <a:xfrm flipH="1">
                <a:off x="8009404" y="1329903"/>
                <a:ext cx="260031" cy="260943"/>
              </a:xfrm>
              <a:custGeom>
                <a:avLst/>
                <a:gdLst/>
                <a:ahLst/>
                <a:cxnLst/>
                <a:rect l="l" t="t" r="r" b="b"/>
                <a:pathLst>
                  <a:path w="9408" h="9441" extrusionOk="0">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248;p38"/>
              <p:cNvSpPr/>
              <p:nvPr/>
            </p:nvSpPr>
            <p:spPr>
              <a:xfrm flipH="1">
                <a:off x="8009404" y="1329903"/>
                <a:ext cx="260031" cy="260943"/>
              </a:xfrm>
              <a:custGeom>
                <a:avLst/>
                <a:gdLst/>
                <a:ahLst/>
                <a:cxnLst/>
                <a:rect l="l" t="t" r="r" b="b"/>
                <a:pathLst>
                  <a:path w="9408" h="9441" extrusionOk="0">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249;p38"/>
              <p:cNvSpPr/>
              <p:nvPr/>
            </p:nvSpPr>
            <p:spPr>
              <a:xfrm flipH="1">
                <a:off x="7631397" y="1423023"/>
                <a:ext cx="343917" cy="460997"/>
              </a:xfrm>
              <a:custGeom>
                <a:avLst/>
                <a:gdLst/>
                <a:ahLst/>
                <a:cxnLst/>
                <a:rect l="l" t="t" r="r" b="b"/>
                <a:pathLst>
                  <a:path w="12443" h="16679" extrusionOk="0">
                    <a:moveTo>
                      <a:pt x="6906" y="0"/>
                    </a:moveTo>
                    <a:lnTo>
                      <a:pt x="5104" y="1768"/>
                    </a:lnTo>
                    <a:cubicBezTo>
                      <a:pt x="9107" y="6438"/>
                      <a:pt x="6105" y="13677"/>
                      <a:pt x="1" y="14177"/>
                    </a:cubicBezTo>
                    <a:lnTo>
                      <a:pt x="1" y="16679"/>
                    </a:lnTo>
                    <a:cubicBezTo>
                      <a:pt x="8340" y="16145"/>
                      <a:pt x="12443" y="6271"/>
                      <a:pt x="690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50" name="Google Shape;250;p38"/>
            <p:cNvSpPr/>
            <p:nvPr/>
          </p:nvSpPr>
          <p:spPr>
            <a:xfrm flipH="1">
              <a:off x="6507123" y="1547067"/>
              <a:ext cx="460123" cy="417060"/>
            </a:xfrm>
            <a:custGeom>
              <a:avLst/>
              <a:gdLst/>
              <a:ahLst/>
              <a:cxnLst/>
              <a:rect l="l" t="t" r="r" b="b"/>
              <a:pathLst>
                <a:path w="16647" h="15089" extrusionOk="0">
                  <a:moveTo>
                    <a:pt x="4404" y="0"/>
                  </a:moveTo>
                  <a:lnTo>
                    <a:pt x="1" y="1001"/>
                  </a:lnTo>
                  <a:cubicBezTo>
                    <a:pt x="101" y="1501"/>
                    <a:pt x="201" y="1968"/>
                    <a:pt x="335" y="2435"/>
                  </a:cubicBezTo>
                  <a:cubicBezTo>
                    <a:pt x="435" y="2902"/>
                    <a:pt x="568" y="3336"/>
                    <a:pt x="701" y="3803"/>
                  </a:cubicBezTo>
                  <a:cubicBezTo>
                    <a:pt x="968" y="4737"/>
                    <a:pt x="1302" y="5637"/>
                    <a:pt x="1635" y="6571"/>
                  </a:cubicBezTo>
                  <a:cubicBezTo>
                    <a:pt x="2336" y="8473"/>
                    <a:pt x="3270" y="10274"/>
                    <a:pt x="4437" y="11942"/>
                  </a:cubicBezTo>
                  <a:cubicBezTo>
                    <a:pt x="4804" y="12409"/>
                    <a:pt x="5171" y="12843"/>
                    <a:pt x="5605" y="13243"/>
                  </a:cubicBezTo>
                  <a:cubicBezTo>
                    <a:pt x="6072" y="13710"/>
                    <a:pt x="6606" y="14077"/>
                    <a:pt x="7206" y="14377"/>
                  </a:cubicBezTo>
                  <a:cubicBezTo>
                    <a:pt x="8185" y="14851"/>
                    <a:pt x="9268" y="15089"/>
                    <a:pt x="10364" y="15089"/>
                  </a:cubicBezTo>
                  <a:cubicBezTo>
                    <a:pt x="10501" y="15089"/>
                    <a:pt x="10638" y="15085"/>
                    <a:pt x="10775" y="15078"/>
                  </a:cubicBezTo>
                  <a:cubicBezTo>
                    <a:pt x="11876" y="14977"/>
                    <a:pt x="12944" y="14744"/>
                    <a:pt x="13944" y="14310"/>
                  </a:cubicBezTo>
                  <a:cubicBezTo>
                    <a:pt x="14411" y="14110"/>
                    <a:pt x="14878" y="13910"/>
                    <a:pt x="15345" y="13677"/>
                  </a:cubicBezTo>
                  <a:cubicBezTo>
                    <a:pt x="15545" y="13543"/>
                    <a:pt x="15779" y="13410"/>
                    <a:pt x="15979" y="13243"/>
                  </a:cubicBezTo>
                  <a:cubicBezTo>
                    <a:pt x="16179" y="13076"/>
                    <a:pt x="16413" y="12943"/>
                    <a:pt x="16646" y="12776"/>
                  </a:cubicBezTo>
                  <a:lnTo>
                    <a:pt x="15512" y="10841"/>
                  </a:lnTo>
                  <a:lnTo>
                    <a:pt x="14945" y="10975"/>
                  </a:lnTo>
                  <a:lnTo>
                    <a:pt x="14311" y="11141"/>
                  </a:lnTo>
                  <a:cubicBezTo>
                    <a:pt x="13911" y="11208"/>
                    <a:pt x="13477" y="11308"/>
                    <a:pt x="13077" y="11342"/>
                  </a:cubicBezTo>
                  <a:cubicBezTo>
                    <a:pt x="12628" y="11420"/>
                    <a:pt x="12178" y="11452"/>
                    <a:pt x="11735" y="11452"/>
                  </a:cubicBezTo>
                  <a:cubicBezTo>
                    <a:pt x="11422" y="11452"/>
                    <a:pt x="11113" y="11436"/>
                    <a:pt x="10809" y="11408"/>
                  </a:cubicBezTo>
                  <a:cubicBezTo>
                    <a:pt x="10175" y="11342"/>
                    <a:pt x="9608" y="11141"/>
                    <a:pt x="9107" y="10774"/>
                  </a:cubicBezTo>
                  <a:cubicBezTo>
                    <a:pt x="8874" y="10641"/>
                    <a:pt x="8674" y="10441"/>
                    <a:pt x="8507" y="10241"/>
                  </a:cubicBezTo>
                  <a:cubicBezTo>
                    <a:pt x="8274" y="9974"/>
                    <a:pt x="8073" y="9707"/>
                    <a:pt x="7907" y="9407"/>
                  </a:cubicBezTo>
                  <a:cubicBezTo>
                    <a:pt x="7473" y="8740"/>
                    <a:pt x="7106" y="8073"/>
                    <a:pt x="6806" y="7339"/>
                  </a:cubicBezTo>
                  <a:cubicBezTo>
                    <a:pt x="6439" y="6571"/>
                    <a:pt x="6139" y="5771"/>
                    <a:pt x="5872" y="4970"/>
                  </a:cubicBezTo>
                  <a:cubicBezTo>
                    <a:pt x="5572" y="4136"/>
                    <a:pt x="5338" y="3302"/>
                    <a:pt x="5071" y="2469"/>
                  </a:cubicBezTo>
                  <a:lnTo>
                    <a:pt x="4704" y="1201"/>
                  </a:lnTo>
                  <a:cubicBezTo>
                    <a:pt x="4604" y="801"/>
                    <a:pt x="4471" y="367"/>
                    <a:pt x="4404" y="0"/>
                  </a:cubicBezTo>
                  <a:close/>
                </a:path>
              </a:pathLst>
            </a:custGeom>
            <a:solidFill>
              <a:srgbClr val="FF8B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38"/>
            <p:cNvSpPr/>
            <p:nvPr/>
          </p:nvSpPr>
          <p:spPr>
            <a:xfrm flipH="1">
              <a:off x="6743170" y="1467629"/>
              <a:ext cx="288617" cy="340387"/>
            </a:xfrm>
            <a:custGeom>
              <a:avLst/>
              <a:gdLst/>
              <a:ahLst/>
              <a:cxnLst/>
              <a:rect l="l" t="t" r="r" b="b"/>
              <a:pathLst>
                <a:path w="10442" h="12315" extrusionOk="0">
                  <a:moveTo>
                    <a:pt x="4356" y="1"/>
                  </a:moveTo>
                  <a:cubicBezTo>
                    <a:pt x="3492" y="1"/>
                    <a:pt x="2646" y="442"/>
                    <a:pt x="1936" y="1340"/>
                  </a:cubicBezTo>
                  <a:cubicBezTo>
                    <a:pt x="1" y="3808"/>
                    <a:pt x="1936" y="8712"/>
                    <a:pt x="3704" y="12314"/>
                  </a:cubicBezTo>
                  <a:lnTo>
                    <a:pt x="10442" y="9946"/>
                  </a:lnTo>
                  <a:cubicBezTo>
                    <a:pt x="9908" y="7778"/>
                    <a:pt x="9208" y="5676"/>
                    <a:pt x="8307" y="3641"/>
                  </a:cubicBezTo>
                  <a:cubicBezTo>
                    <a:pt x="7304" y="1239"/>
                    <a:pt x="5804" y="1"/>
                    <a:pt x="435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252;p38"/>
            <p:cNvSpPr/>
            <p:nvPr/>
          </p:nvSpPr>
          <p:spPr>
            <a:xfrm flipH="1">
              <a:off x="6817852" y="1614897"/>
              <a:ext cx="143839" cy="193121"/>
            </a:xfrm>
            <a:custGeom>
              <a:avLst/>
              <a:gdLst/>
              <a:ahLst/>
              <a:cxnLst/>
              <a:rect l="l" t="t" r="r" b="b"/>
              <a:pathLst>
                <a:path w="5204" h="6987" extrusionOk="0">
                  <a:moveTo>
                    <a:pt x="2063" y="1"/>
                  </a:moveTo>
                  <a:cubicBezTo>
                    <a:pt x="1491" y="1"/>
                    <a:pt x="491" y="2054"/>
                    <a:pt x="0" y="4418"/>
                  </a:cubicBezTo>
                  <a:cubicBezTo>
                    <a:pt x="367" y="5318"/>
                    <a:pt x="767" y="6186"/>
                    <a:pt x="1168" y="6986"/>
                  </a:cubicBezTo>
                  <a:lnTo>
                    <a:pt x="5204" y="5552"/>
                  </a:lnTo>
                  <a:cubicBezTo>
                    <a:pt x="4537" y="3150"/>
                    <a:pt x="3469" y="882"/>
                    <a:pt x="2202" y="48"/>
                  </a:cubicBezTo>
                  <a:cubicBezTo>
                    <a:pt x="2159" y="16"/>
                    <a:pt x="2113" y="1"/>
                    <a:pt x="206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253;p38"/>
            <p:cNvSpPr/>
            <p:nvPr/>
          </p:nvSpPr>
          <p:spPr>
            <a:xfrm flipH="1">
              <a:off x="6473922" y="1796909"/>
              <a:ext cx="87619" cy="111223"/>
            </a:xfrm>
            <a:custGeom>
              <a:avLst/>
              <a:gdLst/>
              <a:ahLst/>
              <a:cxnLst/>
              <a:rect l="l" t="t" r="r" b="b"/>
              <a:pathLst>
                <a:path w="3170" h="4024" extrusionOk="0">
                  <a:moveTo>
                    <a:pt x="2635" y="1"/>
                  </a:moveTo>
                  <a:lnTo>
                    <a:pt x="1168" y="801"/>
                  </a:lnTo>
                  <a:cubicBezTo>
                    <a:pt x="567" y="1235"/>
                    <a:pt x="167" y="1936"/>
                    <a:pt x="67" y="2703"/>
                  </a:cubicBezTo>
                  <a:lnTo>
                    <a:pt x="0" y="3537"/>
                  </a:lnTo>
                  <a:cubicBezTo>
                    <a:pt x="204" y="3896"/>
                    <a:pt x="558" y="4024"/>
                    <a:pt x="958" y="4024"/>
                  </a:cubicBezTo>
                  <a:cubicBezTo>
                    <a:pt x="1929" y="4024"/>
                    <a:pt x="3169" y="3270"/>
                    <a:pt x="3169" y="3270"/>
                  </a:cubicBezTo>
                  <a:lnTo>
                    <a:pt x="2635" y="1"/>
                  </a:lnTo>
                  <a:close/>
                </a:path>
              </a:pathLst>
            </a:custGeom>
            <a:solidFill>
              <a:srgbClr val="FF8B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254;p38"/>
            <p:cNvSpPr/>
            <p:nvPr/>
          </p:nvSpPr>
          <p:spPr>
            <a:xfrm flipH="1">
              <a:off x="6401090" y="1792321"/>
              <a:ext cx="87619" cy="94971"/>
            </a:xfrm>
            <a:custGeom>
              <a:avLst/>
              <a:gdLst/>
              <a:ahLst/>
              <a:cxnLst/>
              <a:rect l="l" t="t" r="r" b="b"/>
              <a:pathLst>
                <a:path w="3170" h="3436" extrusionOk="0">
                  <a:moveTo>
                    <a:pt x="1868" y="0"/>
                  </a:moveTo>
                  <a:lnTo>
                    <a:pt x="0" y="167"/>
                  </a:lnTo>
                  <a:lnTo>
                    <a:pt x="534" y="3436"/>
                  </a:lnTo>
                  <a:lnTo>
                    <a:pt x="3169" y="2635"/>
                  </a:lnTo>
                  <a:lnTo>
                    <a:pt x="1868" y="0"/>
                  </a:lnTo>
                  <a:close/>
                </a:path>
              </a:pathLst>
            </a:custGeom>
            <a:solidFill>
              <a:srgbClr val="FF8B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38"/>
            <p:cNvSpPr/>
            <p:nvPr/>
          </p:nvSpPr>
          <p:spPr>
            <a:xfrm flipH="1">
              <a:off x="6836293" y="1431806"/>
              <a:ext cx="458244" cy="714577"/>
            </a:xfrm>
            <a:custGeom>
              <a:avLst/>
              <a:gdLst/>
              <a:ahLst/>
              <a:cxnLst/>
              <a:rect l="l" t="t" r="r" b="b"/>
              <a:pathLst>
                <a:path w="16579" h="25853" extrusionOk="0">
                  <a:moveTo>
                    <a:pt x="7973" y="0"/>
                  </a:moveTo>
                  <a:lnTo>
                    <a:pt x="3669" y="367"/>
                  </a:lnTo>
                  <a:cubicBezTo>
                    <a:pt x="2335" y="467"/>
                    <a:pt x="1234" y="1468"/>
                    <a:pt x="1001" y="2802"/>
                  </a:cubicBezTo>
                  <a:cubicBezTo>
                    <a:pt x="534" y="5938"/>
                    <a:pt x="234" y="9074"/>
                    <a:pt x="167" y="12243"/>
                  </a:cubicBezTo>
                  <a:cubicBezTo>
                    <a:pt x="0" y="15812"/>
                    <a:pt x="400" y="21082"/>
                    <a:pt x="1001" y="25852"/>
                  </a:cubicBezTo>
                  <a:lnTo>
                    <a:pt x="15311" y="24118"/>
                  </a:lnTo>
                  <a:cubicBezTo>
                    <a:pt x="15445" y="11609"/>
                    <a:pt x="16412" y="7706"/>
                    <a:pt x="16512" y="4404"/>
                  </a:cubicBezTo>
                  <a:cubicBezTo>
                    <a:pt x="16579" y="3069"/>
                    <a:pt x="15711" y="1868"/>
                    <a:pt x="14444" y="1468"/>
                  </a:cubicBezTo>
                  <a:lnTo>
                    <a:pt x="11408" y="467"/>
                  </a:lnTo>
                  <a:lnTo>
                    <a:pt x="7973"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256;p38"/>
            <p:cNvSpPr/>
            <p:nvPr/>
          </p:nvSpPr>
          <p:spPr>
            <a:xfrm flipH="1">
              <a:off x="6698916" y="2961429"/>
              <a:ext cx="160450" cy="221286"/>
            </a:xfrm>
            <a:custGeom>
              <a:avLst/>
              <a:gdLst/>
              <a:ahLst/>
              <a:cxnLst/>
              <a:rect l="l" t="t" r="r" b="b"/>
              <a:pathLst>
                <a:path w="5805" h="8006" extrusionOk="0">
                  <a:moveTo>
                    <a:pt x="2736" y="0"/>
                  </a:moveTo>
                  <a:lnTo>
                    <a:pt x="1" y="7172"/>
                  </a:lnTo>
                  <a:lnTo>
                    <a:pt x="3070" y="8006"/>
                  </a:lnTo>
                  <a:lnTo>
                    <a:pt x="5805" y="834"/>
                  </a:lnTo>
                  <a:lnTo>
                    <a:pt x="2736" y="0"/>
                  </a:lnTo>
                  <a:close/>
                </a:path>
              </a:pathLst>
            </a:custGeom>
            <a:solidFill>
              <a:srgbClr val="FF8B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257;p38"/>
            <p:cNvSpPr/>
            <p:nvPr/>
          </p:nvSpPr>
          <p:spPr>
            <a:xfrm flipH="1">
              <a:off x="6590098" y="3123457"/>
              <a:ext cx="299701" cy="149726"/>
            </a:xfrm>
            <a:custGeom>
              <a:avLst/>
              <a:gdLst/>
              <a:ahLst/>
              <a:cxnLst/>
              <a:rect l="l" t="t" r="r" b="b"/>
              <a:pathLst>
                <a:path w="10843" h="5417" extrusionOk="0">
                  <a:moveTo>
                    <a:pt x="1331" y="0"/>
                  </a:moveTo>
                  <a:cubicBezTo>
                    <a:pt x="1215" y="0"/>
                    <a:pt x="1096" y="65"/>
                    <a:pt x="1068" y="176"/>
                  </a:cubicBezTo>
                  <a:lnTo>
                    <a:pt x="101" y="3044"/>
                  </a:lnTo>
                  <a:cubicBezTo>
                    <a:pt x="1" y="3378"/>
                    <a:pt x="168" y="3745"/>
                    <a:pt x="501" y="3845"/>
                  </a:cubicBezTo>
                  <a:lnTo>
                    <a:pt x="535" y="3845"/>
                  </a:lnTo>
                  <a:cubicBezTo>
                    <a:pt x="1669" y="4312"/>
                    <a:pt x="2469" y="4145"/>
                    <a:pt x="4271" y="4512"/>
                  </a:cubicBezTo>
                  <a:cubicBezTo>
                    <a:pt x="5326" y="4704"/>
                    <a:pt x="7546" y="5417"/>
                    <a:pt x="9079" y="5417"/>
                  </a:cubicBezTo>
                  <a:cubicBezTo>
                    <a:pt x="9146" y="5417"/>
                    <a:pt x="9211" y="5416"/>
                    <a:pt x="9274" y="5413"/>
                  </a:cubicBezTo>
                  <a:cubicBezTo>
                    <a:pt x="10809" y="5346"/>
                    <a:pt x="10842" y="3778"/>
                    <a:pt x="10175" y="3678"/>
                  </a:cubicBezTo>
                  <a:cubicBezTo>
                    <a:pt x="7840" y="3311"/>
                    <a:pt x="6039" y="1910"/>
                    <a:pt x="5538" y="1210"/>
                  </a:cubicBezTo>
                  <a:cubicBezTo>
                    <a:pt x="5271" y="876"/>
                    <a:pt x="4938" y="676"/>
                    <a:pt x="4538" y="609"/>
                  </a:cubicBezTo>
                  <a:lnTo>
                    <a:pt x="1402" y="9"/>
                  </a:lnTo>
                  <a:cubicBezTo>
                    <a:pt x="1379" y="3"/>
                    <a:pt x="1355" y="0"/>
                    <a:pt x="133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258;p38"/>
            <p:cNvSpPr/>
            <p:nvPr/>
          </p:nvSpPr>
          <p:spPr>
            <a:xfrm flipH="1">
              <a:off x="6698915" y="2961429"/>
              <a:ext cx="123551" cy="129106"/>
            </a:xfrm>
            <a:custGeom>
              <a:avLst/>
              <a:gdLst/>
              <a:ahLst/>
              <a:cxnLst/>
              <a:rect l="l" t="t" r="r" b="b"/>
              <a:pathLst>
                <a:path w="4470" h="4671" extrusionOk="0">
                  <a:moveTo>
                    <a:pt x="1401" y="0"/>
                  </a:moveTo>
                  <a:lnTo>
                    <a:pt x="0" y="3703"/>
                  </a:lnTo>
                  <a:lnTo>
                    <a:pt x="3002" y="4670"/>
                  </a:lnTo>
                  <a:lnTo>
                    <a:pt x="4470" y="867"/>
                  </a:lnTo>
                  <a:lnTo>
                    <a:pt x="1401" y="0"/>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259;p38"/>
            <p:cNvSpPr/>
            <p:nvPr/>
          </p:nvSpPr>
          <p:spPr>
            <a:xfrm flipH="1">
              <a:off x="6484074" y="2292033"/>
              <a:ext cx="624222" cy="776352"/>
            </a:xfrm>
            <a:custGeom>
              <a:avLst/>
              <a:gdLst/>
              <a:ahLst/>
              <a:cxnLst/>
              <a:rect l="l" t="t" r="r" b="b"/>
              <a:pathLst>
                <a:path w="22584" h="28088" extrusionOk="0">
                  <a:moveTo>
                    <a:pt x="19047" y="1"/>
                  </a:moveTo>
                  <a:cubicBezTo>
                    <a:pt x="17313" y="534"/>
                    <a:pt x="14110" y="2002"/>
                    <a:pt x="10708" y="3470"/>
                  </a:cubicBezTo>
                  <a:cubicBezTo>
                    <a:pt x="6839" y="5104"/>
                    <a:pt x="2669" y="6772"/>
                    <a:pt x="0" y="7106"/>
                  </a:cubicBezTo>
                  <a:cubicBezTo>
                    <a:pt x="267" y="7139"/>
                    <a:pt x="567" y="7172"/>
                    <a:pt x="868" y="7172"/>
                  </a:cubicBezTo>
                  <a:lnTo>
                    <a:pt x="16379" y="7172"/>
                  </a:lnTo>
                  <a:cubicBezTo>
                    <a:pt x="13844" y="8974"/>
                    <a:pt x="10108" y="26620"/>
                    <a:pt x="10108" y="26620"/>
                  </a:cubicBezTo>
                  <a:lnTo>
                    <a:pt x="14277" y="28087"/>
                  </a:lnTo>
                  <a:cubicBezTo>
                    <a:pt x="14277" y="28087"/>
                    <a:pt x="16212" y="22750"/>
                    <a:pt x="18447" y="16679"/>
                  </a:cubicBezTo>
                  <a:cubicBezTo>
                    <a:pt x="19614" y="13577"/>
                    <a:pt x="20982" y="10408"/>
                    <a:pt x="21783" y="7306"/>
                  </a:cubicBezTo>
                  <a:cubicBezTo>
                    <a:pt x="22083" y="6205"/>
                    <a:pt x="22283" y="5071"/>
                    <a:pt x="22416" y="3937"/>
                  </a:cubicBezTo>
                  <a:cubicBezTo>
                    <a:pt x="22583" y="2169"/>
                    <a:pt x="21149" y="901"/>
                    <a:pt x="1904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260;p38"/>
            <p:cNvSpPr/>
            <p:nvPr/>
          </p:nvSpPr>
          <p:spPr>
            <a:xfrm flipH="1">
              <a:off x="6581811" y="2152808"/>
              <a:ext cx="697993" cy="335633"/>
            </a:xfrm>
            <a:custGeom>
              <a:avLst/>
              <a:gdLst/>
              <a:ahLst/>
              <a:cxnLst/>
              <a:rect l="l" t="t" r="r" b="b"/>
              <a:pathLst>
                <a:path w="25253" h="12143" extrusionOk="0">
                  <a:moveTo>
                    <a:pt x="4704" y="1"/>
                  </a:moveTo>
                  <a:cubicBezTo>
                    <a:pt x="1" y="6172"/>
                    <a:pt x="1702" y="11542"/>
                    <a:pt x="6205" y="12143"/>
                  </a:cubicBezTo>
                  <a:cubicBezTo>
                    <a:pt x="8874" y="11809"/>
                    <a:pt x="13044" y="10175"/>
                    <a:pt x="16913" y="8507"/>
                  </a:cubicBezTo>
                  <a:cubicBezTo>
                    <a:pt x="20315" y="7072"/>
                    <a:pt x="23518" y="5605"/>
                    <a:pt x="25252" y="5038"/>
                  </a:cubicBezTo>
                  <a:cubicBezTo>
                    <a:pt x="20236" y="2934"/>
                    <a:pt x="11390" y="2903"/>
                    <a:pt x="10866" y="2903"/>
                  </a:cubicBezTo>
                  <a:cubicBezTo>
                    <a:pt x="10850" y="2903"/>
                    <a:pt x="10842" y="2903"/>
                    <a:pt x="10842" y="2903"/>
                  </a:cubicBezTo>
                  <a:cubicBezTo>
                    <a:pt x="10842" y="2903"/>
                    <a:pt x="7773" y="1"/>
                    <a:pt x="4704"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261;p38"/>
            <p:cNvSpPr/>
            <p:nvPr/>
          </p:nvSpPr>
          <p:spPr>
            <a:xfrm flipH="1">
              <a:off x="6177038" y="2753048"/>
              <a:ext cx="163242" cy="236046"/>
            </a:xfrm>
            <a:custGeom>
              <a:avLst/>
              <a:gdLst/>
              <a:ahLst/>
              <a:cxnLst/>
              <a:rect l="l" t="t" r="r" b="b"/>
              <a:pathLst>
                <a:path w="5906" h="8540" extrusionOk="0">
                  <a:moveTo>
                    <a:pt x="2336" y="0"/>
                  </a:moveTo>
                  <a:lnTo>
                    <a:pt x="1" y="3903"/>
                  </a:lnTo>
                  <a:lnTo>
                    <a:pt x="2469" y="8540"/>
                  </a:lnTo>
                  <a:lnTo>
                    <a:pt x="5905" y="8540"/>
                  </a:lnTo>
                  <a:lnTo>
                    <a:pt x="2336" y="0"/>
                  </a:lnTo>
                  <a:close/>
                </a:path>
              </a:pathLst>
            </a:custGeom>
            <a:solidFill>
              <a:srgbClr val="FF8B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262;p38"/>
            <p:cNvSpPr/>
            <p:nvPr/>
          </p:nvSpPr>
          <p:spPr>
            <a:xfrm flipH="1">
              <a:off x="6019379" y="2941473"/>
              <a:ext cx="319049" cy="170041"/>
            </a:xfrm>
            <a:custGeom>
              <a:avLst/>
              <a:gdLst/>
              <a:ahLst/>
              <a:cxnLst/>
              <a:rect l="l" t="t" r="r" b="b"/>
              <a:pathLst>
                <a:path w="11543" h="6152" extrusionOk="0">
                  <a:moveTo>
                    <a:pt x="1444" y="0"/>
                  </a:moveTo>
                  <a:cubicBezTo>
                    <a:pt x="1335" y="0"/>
                    <a:pt x="1227" y="84"/>
                    <a:pt x="1201" y="188"/>
                  </a:cubicBezTo>
                  <a:lnTo>
                    <a:pt x="101" y="3257"/>
                  </a:lnTo>
                  <a:cubicBezTo>
                    <a:pt x="1" y="3591"/>
                    <a:pt x="167" y="3924"/>
                    <a:pt x="501" y="4024"/>
                  </a:cubicBezTo>
                  <a:lnTo>
                    <a:pt x="534" y="4024"/>
                  </a:lnTo>
                  <a:cubicBezTo>
                    <a:pt x="1935" y="4325"/>
                    <a:pt x="2602" y="4391"/>
                    <a:pt x="4370" y="4792"/>
                  </a:cubicBezTo>
                  <a:cubicBezTo>
                    <a:pt x="5471" y="5058"/>
                    <a:pt x="8206" y="5759"/>
                    <a:pt x="9707" y="6093"/>
                  </a:cubicBezTo>
                  <a:cubicBezTo>
                    <a:pt x="9872" y="6133"/>
                    <a:pt x="10024" y="6151"/>
                    <a:pt x="10163" y="6151"/>
                  </a:cubicBezTo>
                  <a:cubicBezTo>
                    <a:pt x="11284" y="6151"/>
                    <a:pt x="11543" y="4959"/>
                    <a:pt x="11008" y="4692"/>
                  </a:cubicBezTo>
                  <a:cubicBezTo>
                    <a:pt x="8340" y="3457"/>
                    <a:pt x="6872" y="2290"/>
                    <a:pt x="6105" y="1256"/>
                  </a:cubicBezTo>
                  <a:cubicBezTo>
                    <a:pt x="5971" y="1089"/>
                    <a:pt x="5771" y="956"/>
                    <a:pt x="5538" y="922"/>
                  </a:cubicBezTo>
                  <a:lnTo>
                    <a:pt x="1535" y="22"/>
                  </a:lnTo>
                  <a:cubicBezTo>
                    <a:pt x="1506" y="7"/>
                    <a:pt x="1475" y="0"/>
                    <a:pt x="144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263;p38"/>
            <p:cNvSpPr/>
            <p:nvPr/>
          </p:nvSpPr>
          <p:spPr>
            <a:xfrm flipH="1">
              <a:off x="6234225" y="2753048"/>
              <a:ext cx="106055" cy="147542"/>
            </a:xfrm>
            <a:custGeom>
              <a:avLst/>
              <a:gdLst/>
              <a:ahLst/>
              <a:cxnLst/>
              <a:rect l="l" t="t" r="r" b="b"/>
              <a:pathLst>
                <a:path w="3837" h="5338" extrusionOk="0">
                  <a:moveTo>
                    <a:pt x="2336" y="0"/>
                  </a:moveTo>
                  <a:lnTo>
                    <a:pt x="1" y="3903"/>
                  </a:lnTo>
                  <a:lnTo>
                    <a:pt x="768" y="5337"/>
                  </a:lnTo>
                  <a:lnTo>
                    <a:pt x="3837" y="3636"/>
                  </a:lnTo>
                  <a:lnTo>
                    <a:pt x="2336" y="0"/>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264;p38"/>
            <p:cNvSpPr/>
            <p:nvPr/>
          </p:nvSpPr>
          <p:spPr>
            <a:xfrm flipH="1">
              <a:off x="6232387" y="2097306"/>
              <a:ext cx="1092582" cy="782986"/>
            </a:xfrm>
            <a:custGeom>
              <a:avLst/>
              <a:gdLst/>
              <a:ahLst/>
              <a:cxnLst/>
              <a:rect l="l" t="t" r="r" b="b"/>
              <a:pathLst>
                <a:path w="39529" h="28328" extrusionOk="0">
                  <a:moveTo>
                    <a:pt x="24402" y="0"/>
                  </a:moveTo>
                  <a:cubicBezTo>
                    <a:pt x="17742" y="0"/>
                    <a:pt x="10374" y="1775"/>
                    <a:pt x="10374" y="1775"/>
                  </a:cubicBezTo>
                  <a:cubicBezTo>
                    <a:pt x="10374" y="1775"/>
                    <a:pt x="5137" y="2075"/>
                    <a:pt x="2069" y="2075"/>
                  </a:cubicBezTo>
                  <a:cubicBezTo>
                    <a:pt x="0" y="9714"/>
                    <a:pt x="1768" y="14217"/>
                    <a:pt x="6905" y="14217"/>
                  </a:cubicBezTo>
                  <a:cubicBezTo>
                    <a:pt x="7239" y="14217"/>
                    <a:pt x="7539" y="14217"/>
                    <a:pt x="7839" y="14151"/>
                  </a:cubicBezTo>
                  <a:cubicBezTo>
                    <a:pt x="10508" y="13817"/>
                    <a:pt x="14678" y="12183"/>
                    <a:pt x="18547" y="10515"/>
                  </a:cubicBezTo>
                  <a:cubicBezTo>
                    <a:pt x="21949" y="9080"/>
                    <a:pt x="25152" y="7613"/>
                    <a:pt x="26886" y="7046"/>
                  </a:cubicBezTo>
                  <a:cubicBezTo>
                    <a:pt x="28988" y="7946"/>
                    <a:pt x="30422" y="9181"/>
                    <a:pt x="30255" y="10982"/>
                  </a:cubicBezTo>
                  <a:cubicBezTo>
                    <a:pt x="30122" y="12116"/>
                    <a:pt x="29922" y="13250"/>
                    <a:pt x="29622" y="14351"/>
                  </a:cubicBezTo>
                  <a:cubicBezTo>
                    <a:pt x="32624" y="21756"/>
                    <a:pt x="35759" y="28328"/>
                    <a:pt x="35759" y="28328"/>
                  </a:cubicBezTo>
                  <a:lnTo>
                    <a:pt x="39529" y="26059"/>
                  </a:lnTo>
                  <a:cubicBezTo>
                    <a:pt x="39529" y="26059"/>
                    <a:pt x="36693" y="16019"/>
                    <a:pt x="34825" y="6712"/>
                  </a:cubicBezTo>
                  <a:cubicBezTo>
                    <a:pt x="34125" y="3243"/>
                    <a:pt x="31256" y="574"/>
                    <a:pt x="27720" y="174"/>
                  </a:cubicBezTo>
                  <a:cubicBezTo>
                    <a:pt x="26662" y="52"/>
                    <a:pt x="25542" y="0"/>
                    <a:pt x="2440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265;p38"/>
            <p:cNvSpPr/>
            <p:nvPr/>
          </p:nvSpPr>
          <p:spPr>
            <a:xfrm flipH="1">
              <a:off x="6866724" y="2097499"/>
              <a:ext cx="413080" cy="63627"/>
            </a:xfrm>
            <a:custGeom>
              <a:avLst/>
              <a:gdLst/>
              <a:ahLst/>
              <a:cxnLst/>
              <a:rect l="l" t="t" r="r" b="b"/>
              <a:pathLst>
                <a:path w="14945" h="2302" extrusionOk="0">
                  <a:moveTo>
                    <a:pt x="14711" y="0"/>
                  </a:moveTo>
                  <a:lnTo>
                    <a:pt x="635" y="868"/>
                  </a:lnTo>
                  <a:cubicBezTo>
                    <a:pt x="568" y="868"/>
                    <a:pt x="468" y="901"/>
                    <a:pt x="435" y="968"/>
                  </a:cubicBezTo>
                  <a:lnTo>
                    <a:pt x="34" y="2135"/>
                  </a:lnTo>
                  <a:cubicBezTo>
                    <a:pt x="1" y="2202"/>
                    <a:pt x="101" y="2302"/>
                    <a:pt x="268" y="2302"/>
                  </a:cubicBezTo>
                  <a:lnTo>
                    <a:pt x="14578" y="1468"/>
                  </a:lnTo>
                  <a:cubicBezTo>
                    <a:pt x="14678" y="1468"/>
                    <a:pt x="14778" y="1401"/>
                    <a:pt x="14778" y="1335"/>
                  </a:cubicBezTo>
                  <a:lnTo>
                    <a:pt x="14945" y="167"/>
                  </a:lnTo>
                  <a:cubicBezTo>
                    <a:pt x="14945" y="67"/>
                    <a:pt x="14845" y="0"/>
                    <a:pt x="1471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266;p38"/>
            <p:cNvSpPr/>
            <p:nvPr/>
          </p:nvSpPr>
          <p:spPr>
            <a:xfrm flipH="1">
              <a:off x="7149233" y="1476225"/>
              <a:ext cx="176647" cy="321674"/>
            </a:xfrm>
            <a:custGeom>
              <a:avLst/>
              <a:gdLst/>
              <a:ahLst/>
              <a:cxnLst/>
              <a:rect l="l" t="t" r="r" b="b"/>
              <a:pathLst>
                <a:path w="6391" h="11638" extrusionOk="0">
                  <a:moveTo>
                    <a:pt x="3840" y="1"/>
                  </a:moveTo>
                  <a:cubicBezTo>
                    <a:pt x="3743" y="1"/>
                    <a:pt x="3641" y="10"/>
                    <a:pt x="3536" y="28"/>
                  </a:cubicBezTo>
                  <a:cubicBezTo>
                    <a:pt x="0" y="2096"/>
                    <a:pt x="600" y="10068"/>
                    <a:pt x="2402" y="11203"/>
                  </a:cubicBezTo>
                  <a:cubicBezTo>
                    <a:pt x="2679" y="11393"/>
                    <a:pt x="3252" y="11637"/>
                    <a:pt x="3791" y="11637"/>
                  </a:cubicBezTo>
                  <a:cubicBezTo>
                    <a:pt x="4290" y="11637"/>
                    <a:pt x="4760" y="11427"/>
                    <a:pt x="4937" y="10769"/>
                  </a:cubicBezTo>
                  <a:cubicBezTo>
                    <a:pt x="6190" y="6174"/>
                    <a:pt x="6391" y="1"/>
                    <a:pt x="384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267;p38"/>
            <p:cNvSpPr/>
            <p:nvPr/>
          </p:nvSpPr>
          <p:spPr>
            <a:xfrm flipH="1">
              <a:off x="6925709" y="1698979"/>
              <a:ext cx="458271" cy="337678"/>
            </a:xfrm>
            <a:custGeom>
              <a:avLst/>
              <a:gdLst/>
              <a:ahLst/>
              <a:cxnLst/>
              <a:rect l="l" t="t" r="r" b="b"/>
              <a:pathLst>
                <a:path w="16580" h="12217" extrusionOk="0">
                  <a:moveTo>
                    <a:pt x="1093" y="0"/>
                  </a:moveTo>
                  <a:cubicBezTo>
                    <a:pt x="846" y="0"/>
                    <a:pt x="632" y="43"/>
                    <a:pt x="468" y="141"/>
                  </a:cubicBezTo>
                  <a:cubicBezTo>
                    <a:pt x="234" y="3511"/>
                    <a:pt x="1" y="8214"/>
                    <a:pt x="1335" y="9281"/>
                  </a:cubicBezTo>
                  <a:cubicBezTo>
                    <a:pt x="2803" y="10449"/>
                    <a:pt x="5805" y="10916"/>
                    <a:pt x="7673" y="11149"/>
                  </a:cubicBezTo>
                  <a:cubicBezTo>
                    <a:pt x="10208" y="11483"/>
                    <a:pt x="12776" y="11850"/>
                    <a:pt x="15311" y="12217"/>
                  </a:cubicBezTo>
                  <a:cubicBezTo>
                    <a:pt x="15745" y="11550"/>
                    <a:pt x="16145" y="10983"/>
                    <a:pt x="16579" y="10282"/>
                  </a:cubicBezTo>
                  <a:lnTo>
                    <a:pt x="16579" y="10282"/>
                  </a:lnTo>
                  <a:cubicBezTo>
                    <a:pt x="16565" y="10304"/>
                    <a:pt x="16522" y="10314"/>
                    <a:pt x="16452" y="10314"/>
                  </a:cubicBezTo>
                  <a:cubicBezTo>
                    <a:pt x="15330" y="10314"/>
                    <a:pt x="7418" y="7690"/>
                    <a:pt x="6005" y="6780"/>
                  </a:cubicBezTo>
                  <a:cubicBezTo>
                    <a:pt x="4504" y="5846"/>
                    <a:pt x="5404" y="4378"/>
                    <a:pt x="5304" y="1576"/>
                  </a:cubicBezTo>
                  <a:cubicBezTo>
                    <a:pt x="5304" y="1576"/>
                    <a:pt x="2596" y="0"/>
                    <a:pt x="1093" y="0"/>
                  </a:cubicBezTo>
                  <a:close/>
                </a:path>
              </a:pathLst>
            </a:custGeom>
            <a:solidFill>
              <a:srgbClr val="FF8B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268;p38"/>
            <p:cNvSpPr/>
            <p:nvPr/>
          </p:nvSpPr>
          <p:spPr>
            <a:xfrm flipH="1">
              <a:off x="7150395" y="1440071"/>
              <a:ext cx="244642" cy="333808"/>
            </a:xfrm>
            <a:custGeom>
              <a:avLst/>
              <a:gdLst/>
              <a:ahLst/>
              <a:cxnLst/>
              <a:rect l="l" t="t" r="r" b="b"/>
              <a:pathLst>
                <a:path w="8851" h="12077" extrusionOk="0">
                  <a:moveTo>
                    <a:pt x="6021" y="0"/>
                  </a:moveTo>
                  <a:cubicBezTo>
                    <a:pt x="5693" y="0"/>
                    <a:pt x="5331" y="55"/>
                    <a:pt x="4937" y="168"/>
                  </a:cubicBezTo>
                  <a:cubicBezTo>
                    <a:pt x="1935" y="1069"/>
                    <a:pt x="667" y="6173"/>
                    <a:pt x="0" y="10142"/>
                  </a:cubicBezTo>
                  <a:lnTo>
                    <a:pt x="6171" y="12077"/>
                  </a:lnTo>
                  <a:cubicBezTo>
                    <a:pt x="7005" y="10042"/>
                    <a:pt x="7639" y="7907"/>
                    <a:pt x="8073" y="5706"/>
                  </a:cubicBezTo>
                  <a:cubicBezTo>
                    <a:pt x="8851" y="2218"/>
                    <a:pt x="8110" y="0"/>
                    <a:pt x="602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269;p38"/>
            <p:cNvSpPr/>
            <p:nvPr/>
          </p:nvSpPr>
          <p:spPr>
            <a:xfrm flipH="1">
              <a:off x="6900830" y="1401844"/>
              <a:ext cx="241574" cy="163684"/>
            </a:xfrm>
            <a:custGeom>
              <a:avLst/>
              <a:gdLst/>
              <a:ahLst/>
              <a:cxnLst/>
              <a:rect l="l" t="t" r="r" b="b"/>
              <a:pathLst>
                <a:path w="8740" h="5922" extrusionOk="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270;p38"/>
            <p:cNvSpPr/>
            <p:nvPr/>
          </p:nvSpPr>
          <p:spPr>
            <a:xfrm flipH="1">
              <a:off x="6900830" y="1401844"/>
              <a:ext cx="241574" cy="163684"/>
            </a:xfrm>
            <a:custGeom>
              <a:avLst/>
              <a:gdLst/>
              <a:ahLst/>
              <a:cxnLst/>
              <a:rect l="l" t="t" r="r" b="b"/>
              <a:pathLst>
                <a:path w="8740" h="5922" extrusionOk="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271;p38"/>
            <p:cNvSpPr/>
            <p:nvPr/>
          </p:nvSpPr>
          <p:spPr>
            <a:xfrm flipH="1">
              <a:off x="6939056" y="1276909"/>
              <a:ext cx="160036" cy="240053"/>
            </a:xfrm>
            <a:custGeom>
              <a:avLst/>
              <a:gdLst/>
              <a:ahLst/>
              <a:cxnLst/>
              <a:rect l="l" t="t" r="r" b="b"/>
              <a:pathLst>
                <a:path w="5790" h="8685" extrusionOk="0">
                  <a:moveTo>
                    <a:pt x="1502" y="0"/>
                  </a:moveTo>
                  <a:cubicBezTo>
                    <a:pt x="1602" y="1868"/>
                    <a:pt x="1535" y="4203"/>
                    <a:pt x="401" y="5838"/>
                  </a:cubicBezTo>
                  <a:cubicBezTo>
                    <a:pt x="1" y="6405"/>
                    <a:pt x="101" y="6672"/>
                    <a:pt x="468" y="7206"/>
                  </a:cubicBezTo>
                  <a:cubicBezTo>
                    <a:pt x="1302" y="8106"/>
                    <a:pt x="2469" y="8640"/>
                    <a:pt x="3670" y="8673"/>
                  </a:cubicBezTo>
                  <a:cubicBezTo>
                    <a:pt x="3770" y="8681"/>
                    <a:pt x="3864" y="8685"/>
                    <a:pt x="3954" y="8685"/>
                  </a:cubicBezTo>
                  <a:cubicBezTo>
                    <a:pt x="5789" y="8685"/>
                    <a:pt x="5624" y="7133"/>
                    <a:pt x="5338" y="7005"/>
                  </a:cubicBezTo>
                  <a:cubicBezTo>
                    <a:pt x="4704" y="6605"/>
                    <a:pt x="4437" y="5805"/>
                    <a:pt x="4738" y="5137"/>
                  </a:cubicBezTo>
                  <a:cubicBezTo>
                    <a:pt x="4838" y="4804"/>
                    <a:pt x="4971" y="4504"/>
                    <a:pt x="5138" y="4270"/>
                  </a:cubicBezTo>
                  <a:lnTo>
                    <a:pt x="3036" y="1802"/>
                  </a:lnTo>
                  <a:lnTo>
                    <a:pt x="1502" y="0"/>
                  </a:lnTo>
                  <a:close/>
                </a:path>
              </a:pathLst>
            </a:custGeom>
            <a:solidFill>
              <a:srgbClr val="FF8B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272;p38"/>
            <p:cNvSpPr/>
            <p:nvPr/>
          </p:nvSpPr>
          <p:spPr>
            <a:xfrm flipH="1">
              <a:off x="6955224" y="1329454"/>
              <a:ext cx="59951" cy="94087"/>
            </a:xfrm>
            <a:custGeom>
              <a:avLst/>
              <a:gdLst/>
              <a:ahLst/>
              <a:cxnLst/>
              <a:rect l="l" t="t" r="r" b="b"/>
              <a:pathLst>
                <a:path w="2169" h="3404" extrusionOk="0">
                  <a:moveTo>
                    <a:pt x="267" y="1"/>
                  </a:moveTo>
                  <a:cubicBezTo>
                    <a:pt x="267" y="34"/>
                    <a:pt x="234" y="101"/>
                    <a:pt x="234" y="168"/>
                  </a:cubicBezTo>
                  <a:cubicBezTo>
                    <a:pt x="167" y="401"/>
                    <a:pt x="100" y="668"/>
                    <a:pt x="100" y="901"/>
                  </a:cubicBezTo>
                  <a:cubicBezTo>
                    <a:pt x="0" y="1802"/>
                    <a:pt x="834" y="2903"/>
                    <a:pt x="1635" y="3403"/>
                  </a:cubicBezTo>
                  <a:lnTo>
                    <a:pt x="1702" y="3203"/>
                  </a:lnTo>
                  <a:cubicBezTo>
                    <a:pt x="1802" y="2903"/>
                    <a:pt x="1935" y="2636"/>
                    <a:pt x="2102" y="2369"/>
                  </a:cubicBezTo>
                  <a:cubicBezTo>
                    <a:pt x="2135" y="2369"/>
                    <a:pt x="2135" y="2369"/>
                    <a:pt x="2169" y="2336"/>
                  </a:cubicBezTo>
                  <a:lnTo>
                    <a:pt x="1602" y="1769"/>
                  </a:lnTo>
                  <a:lnTo>
                    <a:pt x="267"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273;p38"/>
            <p:cNvSpPr/>
            <p:nvPr/>
          </p:nvSpPr>
          <p:spPr>
            <a:xfrm flipH="1">
              <a:off x="6815090" y="1081464"/>
              <a:ext cx="252630" cy="317169"/>
            </a:xfrm>
            <a:custGeom>
              <a:avLst/>
              <a:gdLst/>
              <a:ahLst/>
              <a:cxnLst/>
              <a:rect l="l" t="t" r="r" b="b"/>
              <a:pathLst>
                <a:path w="9140" h="11475" extrusionOk="0">
                  <a:moveTo>
                    <a:pt x="4532" y="1"/>
                  </a:moveTo>
                  <a:cubicBezTo>
                    <a:pt x="3112" y="1"/>
                    <a:pt x="1730" y="747"/>
                    <a:pt x="1001" y="2068"/>
                  </a:cubicBezTo>
                  <a:cubicBezTo>
                    <a:pt x="701" y="2602"/>
                    <a:pt x="534" y="3169"/>
                    <a:pt x="500" y="3769"/>
                  </a:cubicBezTo>
                  <a:cubicBezTo>
                    <a:pt x="267" y="6671"/>
                    <a:pt x="0" y="8372"/>
                    <a:pt x="1234" y="10007"/>
                  </a:cubicBezTo>
                  <a:cubicBezTo>
                    <a:pt x="1990" y="11019"/>
                    <a:pt x="3057" y="11474"/>
                    <a:pt x="4130" y="11474"/>
                  </a:cubicBezTo>
                  <a:cubicBezTo>
                    <a:pt x="5710" y="11474"/>
                    <a:pt x="7303" y="10488"/>
                    <a:pt x="7939" y="8839"/>
                  </a:cubicBezTo>
                  <a:cubicBezTo>
                    <a:pt x="8940" y="6338"/>
                    <a:pt x="9140" y="2001"/>
                    <a:pt x="6471" y="500"/>
                  </a:cubicBezTo>
                  <a:cubicBezTo>
                    <a:pt x="5858" y="162"/>
                    <a:pt x="5191" y="1"/>
                    <a:pt x="4532" y="1"/>
                  </a:cubicBezTo>
                  <a:close/>
                </a:path>
              </a:pathLst>
            </a:custGeom>
            <a:solidFill>
              <a:srgbClr val="FF8B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274;p38"/>
            <p:cNvSpPr/>
            <p:nvPr/>
          </p:nvSpPr>
          <p:spPr>
            <a:xfrm flipH="1">
              <a:off x="6933086" y="1096169"/>
              <a:ext cx="186266" cy="175238"/>
            </a:xfrm>
            <a:custGeom>
              <a:avLst/>
              <a:gdLst/>
              <a:ahLst/>
              <a:cxnLst/>
              <a:rect l="l" t="t" r="r" b="b"/>
              <a:pathLst>
                <a:path w="6739" h="6340" extrusionOk="0">
                  <a:moveTo>
                    <a:pt x="2348" y="0"/>
                  </a:moveTo>
                  <a:cubicBezTo>
                    <a:pt x="1956" y="0"/>
                    <a:pt x="730" y="876"/>
                    <a:pt x="534" y="1269"/>
                  </a:cubicBezTo>
                  <a:cubicBezTo>
                    <a:pt x="0" y="2403"/>
                    <a:pt x="167" y="3771"/>
                    <a:pt x="934" y="4738"/>
                  </a:cubicBezTo>
                  <a:cubicBezTo>
                    <a:pt x="1234" y="5138"/>
                    <a:pt x="1568" y="5505"/>
                    <a:pt x="1935" y="5806"/>
                  </a:cubicBezTo>
                  <a:lnTo>
                    <a:pt x="3202" y="6339"/>
                  </a:lnTo>
                  <a:cubicBezTo>
                    <a:pt x="3603" y="6172"/>
                    <a:pt x="3703" y="5672"/>
                    <a:pt x="3669" y="5205"/>
                  </a:cubicBezTo>
                  <a:cubicBezTo>
                    <a:pt x="3536" y="3437"/>
                    <a:pt x="6738" y="1302"/>
                    <a:pt x="6738" y="1302"/>
                  </a:cubicBezTo>
                  <a:cubicBezTo>
                    <a:pt x="6738" y="1302"/>
                    <a:pt x="3369" y="168"/>
                    <a:pt x="2368" y="1"/>
                  </a:cubicBezTo>
                  <a:cubicBezTo>
                    <a:pt x="2362" y="1"/>
                    <a:pt x="2355" y="0"/>
                    <a:pt x="234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5" name="Google Shape;275;p38"/>
            <p:cNvSpPr/>
            <p:nvPr/>
          </p:nvSpPr>
          <p:spPr>
            <a:xfrm flipH="1">
              <a:off x="7029908" y="1207034"/>
              <a:ext cx="67055" cy="88033"/>
            </a:xfrm>
            <a:custGeom>
              <a:avLst/>
              <a:gdLst/>
              <a:ahLst/>
              <a:cxnLst/>
              <a:rect l="l" t="t" r="r" b="b"/>
              <a:pathLst>
                <a:path w="2426" h="3185" extrusionOk="0">
                  <a:moveTo>
                    <a:pt x="990" y="0"/>
                  </a:moveTo>
                  <a:cubicBezTo>
                    <a:pt x="400" y="0"/>
                    <a:pt x="1" y="587"/>
                    <a:pt x="57" y="1294"/>
                  </a:cubicBezTo>
                  <a:cubicBezTo>
                    <a:pt x="124" y="1928"/>
                    <a:pt x="424" y="2528"/>
                    <a:pt x="891" y="2962"/>
                  </a:cubicBezTo>
                  <a:cubicBezTo>
                    <a:pt x="1064" y="3117"/>
                    <a:pt x="1244" y="3184"/>
                    <a:pt x="1417" y="3184"/>
                  </a:cubicBezTo>
                  <a:cubicBezTo>
                    <a:pt x="1878" y="3184"/>
                    <a:pt x="2286" y="2701"/>
                    <a:pt x="2359" y="2095"/>
                  </a:cubicBezTo>
                  <a:cubicBezTo>
                    <a:pt x="2426" y="1361"/>
                    <a:pt x="2059" y="293"/>
                    <a:pt x="1325" y="60"/>
                  </a:cubicBezTo>
                  <a:cubicBezTo>
                    <a:pt x="1208" y="19"/>
                    <a:pt x="1096" y="0"/>
                    <a:pt x="990" y="0"/>
                  </a:cubicBezTo>
                  <a:close/>
                </a:path>
              </a:pathLst>
            </a:custGeom>
            <a:solidFill>
              <a:srgbClr val="FF8B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6" name="Google Shape;276;p38"/>
            <p:cNvSpPr/>
            <p:nvPr/>
          </p:nvSpPr>
          <p:spPr>
            <a:xfrm flipH="1">
              <a:off x="6916499" y="1223950"/>
              <a:ext cx="18464" cy="23605"/>
            </a:xfrm>
            <a:custGeom>
              <a:avLst/>
              <a:gdLst/>
              <a:ahLst/>
              <a:cxnLst/>
              <a:rect l="l" t="t" r="r" b="b"/>
              <a:pathLst>
                <a:path w="668" h="854" extrusionOk="0">
                  <a:moveTo>
                    <a:pt x="327" y="0"/>
                  </a:moveTo>
                  <a:cubicBezTo>
                    <a:pt x="187" y="0"/>
                    <a:pt x="62" y="155"/>
                    <a:pt x="34" y="382"/>
                  </a:cubicBezTo>
                  <a:cubicBezTo>
                    <a:pt x="0" y="615"/>
                    <a:pt x="101" y="816"/>
                    <a:pt x="234" y="849"/>
                  </a:cubicBezTo>
                  <a:cubicBezTo>
                    <a:pt x="248" y="852"/>
                    <a:pt x="262" y="853"/>
                    <a:pt x="276" y="853"/>
                  </a:cubicBezTo>
                  <a:cubicBezTo>
                    <a:pt x="423" y="853"/>
                    <a:pt x="540" y="696"/>
                    <a:pt x="601" y="482"/>
                  </a:cubicBezTo>
                  <a:cubicBezTo>
                    <a:pt x="668" y="249"/>
                    <a:pt x="568" y="48"/>
                    <a:pt x="401" y="15"/>
                  </a:cubicBezTo>
                  <a:cubicBezTo>
                    <a:pt x="376" y="5"/>
                    <a:pt x="351" y="0"/>
                    <a:pt x="32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277;p38"/>
            <p:cNvSpPr/>
            <p:nvPr/>
          </p:nvSpPr>
          <p:spPr>
            <a:xfrm flipH="1">
              <a:off x="6842727" y="1239899"/>
              <a:ext cx="18464" cy="24240"/>
            </a:xfrm>
            <a:custGeom>
              <a:avLst/>
              <a:gdLst/>
              <a:ahLst/>
              <a:cxnLst/>
              <a:rect l="l" t="t" r="r" b="b"/>
              <a:pathLst>
                <a:path w="668" h="877" extrusionOk="0">
                  <a:moveTo>
                    <a:pt x="365" y="1"/>
                  </a:moveTo>
                  <a:cubicBezTo>
                    <a:pt x="239" y="1"/>
                    <a:pt x="94" y="159"/>
                    <a:pt x="33" y="372"/>
                  </a:cubicBezTo>
                  <a:cubicBezTo>
                    <a:pt x="0" y="606"/>
                    <a:pt x="100" y="839"/>
                    <a:pt x="234" y="872"/>
                  </a:cubicBezTo>
                  <a:cubicBezTo>
                    <a:pt x="248" y="875"/>
                    <a:pt x="262" y="877"/>
                    <a:pt x="276" y="877"/>
                  </a:cubicBezTo>
                  <a:cubicBezTo>
                    <a:pt x="428" y="877"/>
                    <a:pt x="570" y="719"/>
                    <a:pt x="600" y="505"/>
                  </a:cubicBezTo>
                  <a:cubicBezTo>
                    <a:pt x="667" y="272"/>
                    <a:pt x="567" y="38"/>
                    <a:pt x="400" y="5"/>
                  </a:cubicBezTo>
                  <a:cubicBezTo>
                    <a:pt x="389" y="2"/>
                    <a:pt x="377" y="1"/>
                    <a:pt x="365"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278;p38"/>
            <p:cNvSpPr/>
            <p:nvPr/>
          </p:nvSpPr>
          <p:spPr>
            <a:xfrm flipH="1">
              <a:off x="6870395" y="1250181"/>
              <a:ext cx="27695" cy="56634"/>
            </a:xfrm>
            <a:custGeom>
              <a:avLst/>
              <a:gdLst/>
              <a:ahLst/>
              <a:cxnLst/>
              <a:rect l="l" t="t" r="r" b="b"/>
              <a:pathLst>
                <a:path w="1002" h="2049" extrusionOk="0">
                  <a:moveTo>
                    <a:pt x="501" y="0"/>
                  </a:moveTo>
                  <a:lnTo>
                    <a:pt x="1" y="1868"/>
                  </a:lnTo>
                  <a:cubicBezTo>
                    <a:pt x="181" y="1988"/>
                    <a:pt x="385" y="2048"/>
                    <a:pt x="592" y="2048"/>
                  </a:cubicBezTo>
                  <a:cubicBezTo>
                    <a:pt x="729" y="2048"/>
                    <a:pt x="868" y="2021"/>
                    <a:pt x="1001" y="1968"/>
                  </a:cubicBezTo>
                  <a:cubicBezTo>
                    <a:pt x="735" y="1334"/>
                    <a:pt x="568" y="667"/>
                    <a:pt x="501" y="0"/>
                  </a:cubicBezTo>
                  <a:close/>
                </a:path>
              </a:pathLst>
            </a:custGeom>
            <a:solidFill>
              <a:srgbClr val="FF565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9" name="Google Shape;279;p38"/>
            <p:cNvSpPr/>
            <p:nvPr/>
          </p:nvSpPr>
          <p:spPr>
            <a:xfrm flipH="1">
              <a:off x="6906355" y="1306042"/>
              <a:ext cx="44279" cy="35434"/>
            </a:xfrm>
            <a:custGeom>
              <a:avLst/>
              <a:gdLst/>
              <a:ahLst/>
              <a:cxnLst/>
              <a:rect l="l" t="t" r="r" b="b"/>
              <a:pathLst>
                <a:path w="1602" h="1282" extrusionOk="0">
                  <a:moveTo>
                    <a:pt x="96" y="0"/>
                  </a:moveTo>
                  <a:cubicBezTo>
                    <a:pt x="87" y="0"/>
                    <a:pt x="77" y="4"/>
                    <a:pt x="67" y="14"/>
                  </a:cubicBezTo>
                  <a:cubicBezTo>
                    <a:pt x="34" y="14"/>
                    <a:pt x="0" y="47"/>
                    <a:pt x="34" y="81"/>
                  </a:cubicBezTo>
                  <a:cubicBezTo>
                    <a:pt x="267" y="614"/>
                    <a:pt x="701" y="1015"/>
                    <a:pt x="1235" y="1215"/>
                  </a:cubicBezTo>
                  <a:cubicBezTo>
                    <a:pt x="1335" y="1248"/>
                    <a:pt x="1435" y="1281"/>
                    <a:pt x="1501" y="1281"/>
                  </a:cubicBezTo>
                  <a:cubicBezTo>
                    <a:pt x="1568" y="1281"/>
                    <a:pt x="1602" y="1248"/>
                    <a:pt x="1602" y="1215"/>
                  </a:cubicBezTo>
                  <a:cubicBezTo>
                    <a:pt x="1602" y="1181"/>
                    <a:pt x="1568" y="1148"/>
                    <a:pt x="1535" y="1148"/>
                  </a:cubicBezTo>
                  <a:cubicBezTo>
                    <a:pt x="934" y="1015"/>
                    <a:pt x="434" y="614"/>
                    <a:pt x="167" y="47"/>
                  </a:cubicBezTo>
                  <a:cubicBezTo>
                    <a:pt x="144" y="24"/>
                    <a:pt x="120" y="0"/>
                    <a:pt x="96"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0" name="Google Shape;280;p38"/>
            <p:cNvSpPr/>
            <p:nvPr/>
          </p:nvSpPr>
          <p:spPr>
            <a:xfrm flipH="1">
              <a:off x="6907267" y="1191418"/>
              <a:ext cx="39691" cy="16363"/>
            </a:xfrm>
            <a:custGeom>
              <a:avLst/>
              <a:gdLst/>
              <a:ahLst/>
              <a:cxnLst/>
              <a:rect l="l" t="t" r="r" b="b"/>
              <a:pathLst>
                <a:path w="1436" h="592" extrusionOk="0">
                  <a:moveTo>
                    <a:pt x="926" y="1"/>
                  </a:moveTo>
                  <a:cubicBezTo>
                    <a:pt x="612" y="1"/>
                    <a:pt x="306" y="120"/>
                    <a:pt x="68" y="358"/>
                  </a:cubicBezTo>
                  <a:cubicBezTo>
                    <a:pt x="1" y="391"/>
                    <a:pt x="1" y="492"/>
                    <a:pt x="68" y="558"/>
                  </a:cubicBezTo>
                  <a:cubicBezTo>
                    <a:pt x="68" y="558"/>
                    <a:pt x="101" y="592"/>
                    <a:pt x="101" y="592"/>
                  </a:cubicBezTo>
                  <a:cubicBezTo>
                    <a:pt x="168" y="592"/>
                    <a:pt x="201" y="592"/>
                    <a:pt x="234" y="558"/>
                  </a:cubicBezTo>
                  <a:cubicBezTo>
                    <a:pt x="447" y="372"/>
                    <a:pt x="722" y="271"/>
                    <a:pt x="1011" y="271"/>
                  </a:cubicBezTo>
                  <a:cubicBezTo>
                    <a:pt x="1085" y="271"/>
                    <a:pt x="1160" y="278"/>
                    <a:pt x="1235" y="291"/>
                  </a:cubicBezTo>
                  <a:cubicBezTo>
                    <a:pt x="1253" y="300"/>
                    <a:pt x="1271" y="304"/>
                    <a:pt x="1288" y="304"/>
                  </a:cubicBezTo>
                  <a:cubicBezTo>
                    <a:pt x="1335" y="304"/>
                    <a:pt x="1377" y="274"/>
                    <a:pt x="1402" y="225"/>
                  </a:cubicBezTo>
                  <a:cubicBezTo>
                    <a:pt x="1435" y="158"/>
                    <a:pt x="1368" y="58"/>
                    <a:pt x="1302" y="58"/>
                  </a:cubicBezTo>
                  <a:cubicBezTo>
                    <a:pt x="1178" y="20"/>
                    <a:pt x="1051" y="1"/>
                    <a:pt x="92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 name="Google Shape;281;p38"/>
            <p:cNvSpPr/>
            <p:nvPr/>
          </p:nvSpPr>
          <p:spPr>
            <a:xfrm flipH="1">
              <a:off x="6819675" y="1202805"/>
              <a:ext cx="32311" cy="28276"/>
            </a:xfrm>
            <a:custGeom>
              <a:avLst/>
              <a:gdLst/>
              <a:ahLst/>
              <a:cxnLst/>
              <a:rect l="l" t="t" r="r" b="b"/>
              <a:pathLst>
                <a:path w="1169" h="1023" extrusionOk="0">
                  <a:moveTo>
                    <a:pt x="132" y="0"/>
                  </a:moveTo>
                  <a:cubicBezTo>
                    <a:pt x="71" y="0"/>
                    <a:pt x="34" y="38"/>
                    <a:pt x="34" y="113"/>
                  </a:cubicBezTo>
                  <a:cubicBezTo>
                    <a:pt x="1" y="113"/>
                    <a:pt x="1" y="146"/>
                    <a:pt x="34" y="180"/>
                  </a:cubicBezTo>
                  <a:cubicBezTo>
                    <a:pt x="34" y="213"/>
                    <a:pt x="67" y="246"/>
                    <a:pt x="101" y="246"/>
                  </a:cubicBezTo>
                  <a:cubicBezTo>
                    <a:pt x="468" y="346"/>
                    <a:pt x="734" y="580"/>
                    <a:pt x="868" y="913"/>
                  </a:cubicBezTo>
                  <a:cubicBezTo>
                    <a:pt x="895" y="968"/>
                    <a:pt x="945" y="1022"/>
                    <a:pt x="1016" y="1022"/>
                  </a:cubicBezTo>
                  <a:cubicBezTo>
                    <a:pt x="1032" y="1022"/>
                    <a:pt x="1050" y="1020"/>
                    <a:pt x="1068" y="1014"/>
                  </a:cubicBezTo>
                  <a:cubicBezTo>
                    <a:pt x="1135" y="980"/>
                    <a:pt x="1168" y="913"/>
                    <a:pt x="1168" y="847"/>
                  </a:cubicBezTo>
                  <a:cubicBezTo>
                    <a:pt x="1001" y="413"/>
                    <a:pt x="634" y="113"/>
                    <a:pt x="201" y="13"/>
                  </a:cubicBezTo>
                  <a:cubicBezTo>
                    <a:pt x="176" y="4"/>
                    <a:pt x="153" y="0"/>
                    <a:pt x="13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282;p38"/>
            <p:cNvSpPr/>
            <p:nvPr/>
          </p:nvSpPr>
          <p:spPr>
            <a:xfrm flipH="1">
              <a:off x="6260960" y="1795085"/>
              <a:ext cx="597466" cy="321785"/>
            </a:xfrm>
            <a:custGeom>
              <a:avLst/>
              <a:gdLst/>
              <a:ahLst/>
              <a:cxnLst/>
              <a:rect l="l" t="t" r="r" b="b"/>
              <a:pathLst>
                <a:path w="21616" h="11642" extrusionOk="0">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283;p38"/>
            <p:cNvSpPr/>
            <p:nvPr/>
          </p:nvSpPr>
          <p:spPr>
            <a:xfrm flipH="1">
              <a:off x="6260960" y="1795085"/>
              <a:ext cx="597466" cy="321785"/>
            </a:xfrm>
            <a:custGeom>
              <a:avLst/>
              <a:gdLst/>
              <a:ahLst/>
              <a:cxnLst/>
              <a:rect l="l" t="t" r="r" b="b"/>
              <a:pathLst>
                <a:path w="21616" h="11642" extrusionOk="0">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284;p38"/>
            <p:cNvSpPr/>
            <p:nvPr/>
          </p:nvSpPr>
          <p:spPr>
            <a:xfrm flipH="1">
              <a:off x="6246200" y="1794145"/>
              <a:ext cx="597494" cy="321813"/>
            </a:xfrm>
            <a:custGeom>
              <a:avLst/>
              <a:gdLst/>
              <a:ahLst/>
              <a:cxnLst/>
              <a:rect l="l" t="t" r="r" b="b"/>
              <a:pathLst>
                <a:path w="21617" h="11643" extrusionOk="0">
                  <a:moveTo>
                    <a:pt x="2202" y="1"/>
                  </a:moveTo>
                  <a:cubicBezTo>
                    <a:pt x="1535" y="1"/>
                    <a:pt x="968" y="501"/>
                    <a:pt x="901" y="1168"/>
                  </a:cubicBezTo>
                  <a:lnTo>
                    <a:pt x="68" y="10408"/>
                  </a:lnTo>
                  <a:cubicBezTo>
                    <a:pt x="1" y="11042"/>
                    <a:pt x="501" y="11609"/>
                    <a:pt x="1135" y="11609"/>
                  </a:cubicBezTo>
                  <a:lnTo>
                    <a:pt x="19448" y="11642"/>
                  </a:lnTo>
                  <a:cubicBezTo>
                    <a:pt x="20082" y="11642"/>
                    <a:pt x="20649" y="11142"/>
                    <a:pt x="20716" y="10475"/>
                  </a:cubicBezTo>
                  <a:lnTo>
                    <a:pt x="21550" y="1202"/>
                  </a:lnTo>
                  <a:cubicBezTo>
                    <a:pt x="21616" y="601"/>
                    <a:pt x="21116" y="34"/>
                    <a:pt x="20482" y="34"/>
                  </a:cubicBezTo>
                  <a:lnTo>
                    <a:pt x="220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285;p38"/>
            <p:cNvSpPr/>
            <p:nvPr/>
          </p:nvSpPr>
          <p:spPr>
            <a:xfrm flipH="1">
              <a:off x="6507118" y="1919301"/>
              <a:ext cx="84827" cy="71698"/>
            </a:xfrm>
            <a:custGeom>
              <a:avLst/>
              <a:gdLst/>
              <a:ahLst/>
              <a:cxnLst/>
              <a:rect l="l" t="t" r="r" b="b"/>
              <a:pathLst>
                <a:path w="3069" h="2594" extrusionOk="0">
                  <a:moveTo>
                    <a:pt x="1677" y="0"/>
                  </a:moveTo>
                  <a:cubicBezTo>
                    <a:pt x="634" y="0"/>
                    <a:pt x="0" y="1252"/>
                    <a:pt x="700" y="2111"/>
                  </a:cubicBezTo>
                  <a:cubicBezTo>
                    <a:pt x="970" y="2442"/>
                    <a:pt x="1335" y="2593"/>
                    <a:pt x="1695" y="2593"/>
                  </a:cubicBezTo>
                  <a:cubicBezTo>
                    <a:pt x="2313" y="2593"/>
                    <a:pt x="2917" y="2148"/>
                    <a:pt x="3001" y="1410"/>
                  </a:cubicBezTo>
                  <a:cubicBezTo>
                    <a:pt x="3068" y="710"/>
                    <a:pt x="2534" y="76"/>
                    <a:pt x="1834" y="9"/>
                  </a:cubicBezTo>
                  <a:cubicBezTo>
                    <a:pt x="1781" y="3"/>
                    <a:pt x="1729" y="0"/>
                    <a:pt x="167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286;p38"/>
            <p:cNvSpPr/>
            <p:nvPr/>
          </p:nvSpPr>
          <p:spPr>
            <a:xfrm flipH="1">
              <a:off x="6298772" y="2114083"/>
              <a:ext cx="553215" cy="29547"/>
            </a:xfrm>
            <a:custGeom>
              <a:avLst/>
              <a:gdLst/>
              <a:ahLst/>
              <a:cxnLst/>
              <a:rect l="l" t="t" r="r" b="b"/>
              <a:pathLst>
                <a:path w="20015" h="1069" extrusionOk="0">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287;p38"/>
            <p:cNvSpPr/>
            <p:nvPr/>
          </p:nvSpPr>
          <p:spPr>
            <a:xfrm flipH="1">
              <a:off x="6298772" y="2114083"/>
              <a:ext cx="553215" cy="29547"/>
            </a:xfrm>
            <a:custGeom>
              <a:avLst/>
              <a:gdLst/>
              <a:ahLst/>
              <a:cxnLst/>
              <a:rect l="l" t="t" r="r" b="b"/>
              <a:pathLst>
                <a:path w="20015" h="1069" extrusionOk="0">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288;p38"/>
            <p:cNvSpPr/>
            <p:nvPr/>
          </p:nvSpPr>
          <p:spPr>
            <a:xfrm flipH="1">
              <a:off x="6830762" y="2113862"/>
              <a:ext cx="289529" cy="27916"/>
            </a:xfrm>
            <a:custGeom>
              <a:avLst/>
              <a:gdLst/>
              <a:ahLst/>
              <a:cxnLst/>
              <a:rect l="l" t="t" r="r" b="b"/>
              <a:pathLst>
                <a:path w="10475" h="1010" extrusionOk="0">
                  <a:moveTo>
                    <a:pt x="99" y="0"/>
                  </a:moveTo>
                  <a:cubicBezTo>
                    <a:pt x="46" y="0"/>
                    <a:pt x="1" y="60"/>
                    <a:pt x="1" y="142"/>
                  </a:cubicBezTo>
                  <a:cubicBezTo>
                    <a:pt x="1" y="609"/>
                    <a:pt x="401" y="1009"/>
                    <a:pt x="901" y="1009"/>
                  </a:cubicBezTo>
                  <a:lnTo>
                    <a:pt x="9974" y="1009"/>
                  </a:lnTo>
                  <a:cubicBezTo>
                    <a:pt x="10241" y="1009"/>
                    <a:pt x="10475" y="776"/>
                    <a:pt x="10475" y="509"/>
                  </a:cubicBezTo>
                  <a:cubicBezTo>
                    <a:pt x="10475" y="228"/>
                    <a:pt x="10270" y="6"/>
                    <a:pt x="10025" y="6"/>
                  </a:cubicBezTo>
                  <a:cubicBezTo>
                    <a:pt x="10009" y="6"/>
                    <a:pt x="9992" y="7"/>
                    <a:pt x="9974" y="9"/>
                  </a:cubicBezTo>
                  <a:lnTo>
                    <a:pt x="134" y="9"/>
                  </a:lnTo>
                  <a:cubicBezTo>
                    <a:pt x="122" y="3"/>
                    <a:pt x="110" y="0"/>
                    <a:pt x="99"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289;p38"/>
            <p:cNvSpPr/>
            <p:nvPr/>
          </p:nvSpPr>
          <p:spPr>
            <a:xfrm flipH="1">
              <a:off x="6938612" y="1935222"/>
              <a:ext cx="99615" cy="108708"/>
            </a:xfrm>
            <a:custGeom>
              <a:avLst/>
              <a:gdLst/>
              <a:ahLst/>
              <a:cxnLst/>
              <a:rect l="l" t="t" r="r" b="b"/>
              <a:pathLst>
                <a:path w="3604" h="3933" extrusionOk="0">
                  <a:moveTo>
                    <a:pt x="3603" y="0"/>
                  </a:moveTo>
                  <a:lnTo>
                    <a:pt x="2102" y="467"/>
                  </a:lnTo>
                  <a:cubicBezTo>
                    <a:pt x="1268" y="668"/>
                    <a:pt x="768" y="1468"/>
                    <a:pt x="401" y="2169"/>
                  </a:cubicBezTo>
                  <a:lnTo>
                    <a:pt x="0" y="3003"/>
                  </a:lnTo>
                  <a:cubicBezTo>
                    <a:pt x="99" y="3745"/>
                    <a:pt x="949" y="3933"/>
                    <a:pt x="1782" y="3933"/>
                  </a:cubicBezTo>
                  <a:cubicBezTo>
                    <a:pt x="2634" y="3933"/>
                    <a:pt x="3470" y="3736"/>
                    <a:pt x="3470" y="3736"/>
                  </a:cubicBezTo>
                  <a:lnTo>
                    <a:pt x="3603" y="0"/>
                  </a:lnTo>
                  <a:close/>
                </a:path>
              </a:pathLst>
            </a:custGeom>
            <a:solidFill>
              <a:srgbClr val="FF8B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 name="Google Shape;290;p38"/>
            <p:cNvSpPr/>
            <p:nvPr/>
          </p:nvSpPr>
          <p:spPr>
            <a:xfrm flipH="1">
              <a:off x="6875924" y="1935222"/>
              <a:ext cx="66419" cy="103291"/>
            </a:xfrm>
            <a:custGeom>
              <a:avLst/>
              <a:gdLst/>
              <a:ahLst/>
              <a:cxnLst/>
              <a:rect l="l" t="t" r="r" b="b"/>
              <a:pathLst>
                <a:path w="2403" h="3737" extrusionOk="0">
                  <a:moveTo>
                    <a:pt x="134" y="0"/>
                  </a:moveTo>
                  <a:lnTo>
                    <a:pt x="1" y="3736"/>
                  </a:lnTo>
                  <a:lnTo>
                    <a:pt x="1" y="3736"/>
                  </a:lnTo>
                  <a:lnTo>
                    <a:pt x="1935" y="3136"/>
                  </a:lnTo>
                  <a:lnTo>
                    <a:pt x="2402" y="1035"/>
                  </a:lnTo>
                  <a:lnTo>
                    <a:pt x="134" y="0"/>
                  </a:lnTo>
                  <a:close/>
                </a:path>
              </a:pathLst>
            </a:custGeom>
            <a:solidFill>
              <a:srgbClr val="FF8B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291;p38"/>
            <p:cNvSpPr/>
            <p:nvPr/>
          </p:nvSpPr>
          <p:spPr>
            <a:xfrm flipH="1">
              <a:off x="6788335" y="1006779"/>
              <a:ext cx="334720" cy="188975"/>
            </a:xfrm>
            <a:custGeom>
              <a:avLst/>
              <a:gdLst/>
              <a:ahLst/>
              <a:cxnLst/>
              <a:rect l="l" t="t" r="r" b="b"/>
              <a:pathLst>
                <a:path w="12110" h="6837" extrusionOk="0">
                  <a:moveTo>
                    <a:pt x="6303" y="0"/>
                  </a:moveTo>
                  <a:cubicBezTo>
                    <a:pt x="5917" y="0"/>
                    <a:pt x="5491" y="154"/>
                    <a:pt x="5138" y="533"/>
                  </a:cubicBezTo>
                  <a:cubicBezTo>
                    <a:pt x="4802" y="329"/>
                    <a:pt x="4428" y="227"/>
                    <a:pt x="4058" y="227"/>
                  </a:cubicBezTo>
                  <a:cubicBezTo>
                    <a:pt x="3581" y="227"/>
                    <a:pt x="3111" y="396"/>
                    <a:pt x="2736" y="734"/>
                  </a:cubicBezTo>
                  <a:cubicBezTo>
                    <a:pt x="2536" y="934"/>
                    <a:pt x="2402" y="1234"/>
                    <a:pt x="2469" y="1534"/>
                  </a:cubicBezTo>
                  <a:cubicBezTo>
                    <a:pt x="935" y="1568"/>
                    <a:pt x="1" y="3302"/>
                    <a:pt x="868" y="4603"/>
                  </a:cubicBezTo>
                  <a:cubicBezTo>
                    <a:pt x="1040" y="4882"/>
                    <a:pt x="1377" y="4981"/>
                    <a:pt x="1729" y="4981"/>
                  </a:cubicBezTo>
                  <a:cubicBezTo>
                    <a:pt x="1924" y="4981"/>
                    <a:pt x="2124" y="4951"/>
                    <a:pt x="2302" y="4903"/>
                  </a:cubicBezTo>
                  <a:cubicBezTo>
                    <a:pt x="2602" y="5404"/>
                    <a:pt x="3036" y="5737"/>
                    <a:pt x="3603" y="5871"/>
                  </a:cubicBezTo>
                  <a:cubicBezTo>
                    <a:pt x="4165" y="6054"/>
                    <a:pt x="4802" y="6115"/>
                    <a:pt x="5413" y="6115"/>
                  </a:cubicBezTo>
                  <a:cubicBezTo>
                    <a:pt x="6577" y="6115"/>
                    <a:pt x="7644" y="5892"/>
                    <a:pt x="7906" y="5871"/>
                  </a:cubicBezTo>
                  <a:cubicBezTo>
                    <a:pt x="8003" y="5854"/>
                    <a:pt x="8101" y="5846"/>
                    <a:pt x="8197" y="5846"/>
                  </a:cubicBezTo>
                  <a:cubicBezTo>
                    <a:pt x="8499" y="5846"/>
                    <a:pt x="8796" y="5927"/>
                    <a:pt x="9074" y="6104"/>
                  </a:cubicBezTo>
                  <a:cubicBezTo>
                    <a:pt x="8907" y="6304"/>
                    <a:pt x="8673" y="6438"/>
                    <a:pt x="8407" y="6438"/>
                  </a:cubicBezTo>
                  <a:cubicBezTo>
                    <a:pt x="8310" y="6452"/>
                    <a:pt x="8207" y="6460"/>
                    <a:pt x="8104" y="6460"/>
                  </a:cubicBezTo>
                  <a:cubicBezTo>
                    <a:pt x="7958" y="6460"/>
                    <a:pt x="7810" y="6443"/>
                    <a:pt x="7673" y="6404"/>
                  </a:cubicBezTo>
                  <a:lnTo>
                    <a:pt x="7673" y="6404"/>
                  </a:lnTo>
                  <a:cubicBezTo>
                    <a:pt x="8092" y="6693"/>
                    <a:pt x="8614" y="6837"/>
                    <a:pt x="9143" y="6837"/>
                  </a:cubicBezTo>
                  <a:cubicBezTo>
                    <a:pt x="9287" y="6837"/>
                    <a:pt x="9431" y="6826"/>
                    <a:pt x="9574" y="6805"/>
                  </a:cubicBezTo>
                  <a:cubicBezTo>
                    <a:pt x="9841" y="6671"/>
                    <a:pt x="10141" y="6538"/>
                    <a:pt x="10441" y="6438"/>
                  </a:cubicBezTo>
                  <a:cubicBezTo>
                    <a:pt x="10484" y="6431"/>
                    <a:pt x="10530" y="6428"/>
                    <a:pt x="10578" y="6428"/>
                  </a:cubicBezTo>
                  <a:cubicBezTo>
                    <a:pt x="10706" y="6428"/>
                    <a:pt x="10838" y="6447"/>
                    <a:pt x="10889" y="6447"/>
                  </a:cubicBezTo>
                  <a:cubicBezTo>
                    <a:pt x="10908" y="6447"/>
                    <a:pt x="10915" y="6445"/>
                    <a:pt x="10908" y="6438"/>
                  </a:cubicBezTo>
                  <a:cubicBezTo>
                    <a:pt x="11776" y="6404"/>
                    <a:pt x="12109" y="5404"/>
                    <a:pt x="12009" y="4970"/>
                  </a:cubicBezTo>
                  <a:cubicBezTo>
                    <a:pt x="11876" y="4370"/>
                    <a:pt x="11542" y="3903"/>
                    <a:pt x="11042" y="3569"/>
                  </a:cubicBezTo>
                  <a:cubicBezTo>
                    <a:pt x="11342" y="2735"/>
                    <a:pt x="10942" y="1701"/>
                    <a:pt x="9908" y="1000"/>
                  </a:cubicBezTo>
                  <a:cubicBezTo>
                    <a:pt x="9485" y="751"/>
                    <a:pt x="8996" y="623"/>
                    <a:pt x="8498" y="623"/>
                  </a:cubicBezTo>
                  <a:cubicBezTo>
                    <a:pt x="8131" y="623"/>
                    <a:pt x="7760" y="692"/>
                    <a:pt x="7406" y="834"/>
                  </a:cubicBezTo>
                  <a:cubicBezTo>
                    <a:pt x="7406" y="368"/>
                    <a:pt x="6901" y="0"/>
                    <a:pt x="630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292;p38"/>
            <p:cNvSpPr/>
            <p:nvPr/>
          </p:nvSpPr>
          <p:spPr>
            <a:xfrm flipH="1">
              <a:off x="7640267" y="4455229"/>
              <a:ext cx="351304" cy="89802"/>
            </a:xfrm>
            <a:custGeom>
              <a:avLst/>
              <a:gdLst/>
              <a:ahLst/>
              <a:cxnLst/>
              <a:rect l="l" t="t" r="r" b="b"/>
              <a:pathLst>
                <a:path w="12710" h="3249" extrusionOk="0">
                  <a:moveTo>
                    <a:pt x="5283" y="0"/>
                  </a:moveTo>
                  <a:cubicBezTo>
                    <a:pt x="2326" y="0"/>
                    <a:pt x="63" y="563"/>
                    <a:pt x="34" y="1362"/>
                  </a:cubicBezTo>
                  <a:cubicBezTo>
                    <a:pt x="0" y="2230"/>
                    <a:pt x="2802" y="3064"/>
                    <a:pt x="6271" y="3230"/>
                  </a:cubicBezTo>
                  <a:cubicBezTo>
                    <a:pt x="6600" y="3243"/>
                    <a:pt x="6922" y="3249"/>
                    <a:pt x="7237" y="3249"/>
                  </a:cubicBezTo>
                  <a:cubicBezTo>
                    <a:pt x="10287" y="3249"/>
                    <a:pt x="12646" y="2682"/>
                    <a:pt x="12676" y="1896"/>
                  </a:cubicBezTo>
                  <a:cubicBezTo>
                    <a:pt x="12709" y="995"/>
                    <a:pt x="9907" y="162"/>
                    <a:pt x="6438" y="28"/>
                  </a:cubicBezTo>
                  <a:cubicBezTo>
                    <a:pt x="6044" y="9"/>
                    <a:pt x="5658" y="0"/>
                    <a:pt x="528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38"/>
            <p:cNvSpPr/>
            <p:nvPr/>
          </p:nvSpPr>
          <p:spPr>
            <a:xfrm flipH="1">
              <a:off x="7638443" y="4447683"/>
              <a:ext cx="352217" cy="59979"/>
            </a:xfrm>
            <a:custGeom>
              <a:avLst/>
              <a:gdLst/>
              <a:ahLst/>
              <a:cxnLst/>
              <a:rect l="l" t="t" r="r" b="b"/>
              <a:pathLst>
                <a:path w="12743" h="2170" extrusionOk="0">
                  <a:moveTo>
                    <a:pt x="67" y="1"/>
                  </a:moveTo>
                  <a:lnTo>
                    <a:pt x="1" y="1602"/>
                  </a:lnTo>
                  <a:lnTo>
                    <a:pt x="12676" y="2169"/>
                  </a:lnTo>
                  <a:lnTo>
                    <a:pt x="12743" y="568"/>
                  </a:lnTo>
                  <a:lnTo>
                    <a:pt x="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38"/>
            <p:cNvSpPr/>
            <p:nvPr/>
          </p:nvSpPr>
          <p:spPr>
            <a:xfrm flipH="1">
              <a:off x="7637503" y="4410977"/>
              <a:ext cx="352244" cy="89802"/>
            </a:xfrm>
            <a:custGeom>
              <a:avLst/>
              <a:gdLst/>
              <a:ahLst/>
              <a:cxnLst/>
              <a:rect l="l" t="t" r="r" b="b"/>
              <a:pathLst>
                <a:path w="12744" h="3249" extrusionOk="0">
                  <a:moveTo>
                    <a:pt x="5283" y="0"/>
                  </a:moveTo>
                  <a:cubicBezTo>
                    <a:pt x="2326" y="0"/>
                    <a:pt x="64" y="563"/>
                    <a:pt x="34" y="1362"/>
                  </a:cubicBezTo>
                  <a:cubicBezTo>
                    <a:pt x="1" y="2230"/>
                    <a:pt x="2803" y="3063"/>
                    <a:pt x="6272" y="3230"/>
                  </a:cubicBezTo>
                  <a:cubicBezTo>
                    <a:pt x="6600" y="3243"/>
                    <a:pt x="6923" y="3249"/>
                    <a:pt x="7238" y="3249"/>
                  </a:cubicBezTo>
                  <a:cubicBezTo>
                    <a:pt x="10287" y="3249"/>
                    <a:pt x="12646" y="2682"/>
                    <a:pt x="12677" y="1896"/>
                  </a:cubicBezTo>
                  <a:cubicBezTo>
                    <a:pt x="12743" y="995"/>
                    <a:pt x="9908" y="161"/>
                    <a:pt x="6439" y="28"/>
                  </a:cubicBezTo>
                  <a:cubicBezTo>
                    <a:pt x="6045" y="9"/>
                    <a:pt x="5658" y="0"/>
                    <a:pt x="528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 name="Google Shape;295;p38"/>
            <p:cNvSpPr/>
            <p:nvPr/>
          </p:nvSpPr>
          <p:spPr>
            <a:xfrm flipH="1">
              <a:off x="7660554" y="4423001"/>
              <a:ext cx="306141" cy="41322"/>
            </a:xfrm>
            <a:custGeom>
              <a:avLst/>
              <a:gdLst/>
              <a:ahLst/>
              <a:cxnLst/>
              <a:rect l="l" t="t" r="r" b="b"/>
              <a:pathLst>
                <a:path w="11076" h="1495" extrusionOk="0">
                  <a:moveTo>
                    <a:pt x="4406" y="1"/>
                  </a:moveTo>
                  <a:cubicBezTo>
                    <a:pt x="1901" y="1"/>
                    <a:pt x="30" y="372"/>
                    <a:pt x="1" y="894"/>
                  </a:cubicBezTo>
                  <a:cubicBezTo>
                    <a:pt x="1" y="927"/>
                    <a:pt x="34" y="994"/>
                    <a:pt x="68" y="1061"/>
                  </a:cubicBezTo>
                  <a:cubicBezTo>
                    <a:pt x="416" y="595"/>
                    <a:pt x="2235" y="308"/>
                    <a:pt x="4529" y="308"/>
                  </a:cubicBezTo>
                  <a:cubicBezTo>
                    <a:pt x="4867" y="308"/>
                    <a:pt x="5216" y="314"/>
                    <a:pt x="5571" y="327"/>
                  </a:cubicBezTo>
                  <a:cubicBezTo>
                    <a:pt x="8340" y="460"/>
                    <a:pt x="10642" y="961"/>
                    <a:pt x="10975" y="1494"/>
                  </a:cubicBezTo>
                  <a:cubicBezTo>
                    <a:pt x="11042" y="1461"/>
                    <a:pt x="11042" y="1394"/>
                    <a:pt x="11042" y="1361"/>
                  </a:cubicBezTo>
                  <a:cubicBezTo>
                    <a:pt x="11075" y="760"/>
                    <a:pt x="8640" y="160"/>
                    <a:pt x="5571" y="27"/>
                  </a:cubicBezTo>
                  <a:cubicBezTo>
                    <a:pt x="5172" y="9"/>
                    <a:pt x="4782" y="1"/>
                    <a:pt x="440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6" name="Google Shape;296;p38"/>
            <p:cNvSpPr/>
            <p:nvPr/>
          </p:nvSpPr>
          <p:spPr>
            <a:xfrm flipH="1">
              <a:off x="7677167" y="4387925"/>
              <a:ext cx="352217" cy="90079"/>
            </a:xfrm>
            <a:custGeom>
              <a:avLst/>
              <a:gdLst/>
              <a:ahLst/>
              <a:cxnLst/>
              <a:rect l="l" t="t" r="r" b="b"/>
              <a:pathLst>
                <a:path w="12743" h="3259" extrusionOk="0">
                  <a:moveTo>
                    <a:pt x="5316" y="0"/>
                  </a:moveTo>
                  <a:cubicBezTo>
                    <a:pt x="2359" y="0"/>
                    <a:pt x="97" y="563"/>
                    <a:pt x="67" y="1362"/>
                  </a:cubicBezTo>
                  <a:cubicBezTo>
                    <a:pt x="1" y="2230"/>
                    <a:pt x="2803" y="3064"/>
                    <a:pt x="6305" y="3230"/>
                  </a:cubicBezTo>
                  <a:cubicBezTo>
                    <a:pt x="6699" y="3249"/>
                    <a:pt x="7085" y="3258"/>
                    <a:pt x="7460" y="3258"/>
                  </a:cubicBezTo>
                  <a:cubicBezTo>
                    <a:pt x="10417" y="3258"/>
                    <a:pt x="12680" y="2695"/>
                    <a:pt x="12710" y="1896"/>
                  </a:cubicBezTo>
                  <a:cubicBezTo>
                    <a:pt x="12743" y="1029"/>
                    <a:pt x="9941" y="161"/>
                    <a:pt x="6472" y="28"/>
                  </a:cubicBezTo>
                  <a:cubicBezTo>
                    <a:pt x="6078" y="9"/>
                    <a:pt x="5691" y="0"/>
                    <a:pt x="531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38"/>
            <p:cNvSpPr/>
            <p:nvPr/>
          </p:nvSpPr>
          <p:spPr>
            <a:xfrm flipH="1">
              <a:off x="7675315" y="4381319"/>
              <a:ext cx="352217" cy="59011"/>
            </a:xfrm>
            <a:custGeom>
              <a:avLst/>
              <a:gdLst/>
              <a:ahLst/>
              <a:cxnLst/>
              <a:rect l="l" t="t" r="r" b="b"/>
              <a:pathLst>
                <a:path w="12743" h="2135" extrusionOk="0">
                  <a:moveTo>
                    <a:pt x="67" y="0"/>
                  </a:moveTo>
                  <a:lnTo>
                    <a:pt x="0" y="1601"/>
                  </a:lnTo>
                  <a:lnTo>
                    <a:pt x="12676" y="2135"/>
                  </a:lnTo>
                  <a:lnTo>
                    <a:pt x="12743" y="534"/>
                  </a:lnTo>
                  <a:lnTo>
                    <a:pt x="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298;p38"/>
            <p:cNvSpPr/>
            <p:nvPr/>
          </p:nvSpPr>
          <p:spPr>
            <a:xfrm flipH="1">
              <a:off x="7674375" y="4343672"/>
              <a:ext cx="352244" cy="89802"/>
            </a:xfrm>
            <a:custGeom>
              <a:avLst/>
              <a:gdLst/>
              <a:ahLst/>
              <a:cxnLst/>
              <a:rect l="l" t="t" r="r" b="b"/>
              <a:pathLst>
                <a:path w="12744" h="3249" extrusionOk="0">
                  <a:moveTo>
                    <a:pt x="5283" y="0"/>
                  </a:moveTo>
                  <a:cubicBezTo>
                    <a:pt x="2326" y="0"/>
                    <a:pt x="64" y="563"/>
                    <a:pt x="34" y="1362"/>
                  </a:cubicBezTo>
                  <a:cubicBezTo>
                    <a:pt x="1" y="2229"/>
                    <a:pt x="2803" y="3063"/>
                    <a:pt x="6305" y="3230"/>
                  </a:cubicBezTo>
                  <a:cubicBezTo>
                    <a:pt x="6630" y="3243"/>
                    <a:pt x="6950" y="3249"/>
                    <a:pt x="7263" y="3249"/>
                  </a:cubicBezTo>
                  <a:cubicBezTo>
                    <a:pt x="10287" y="3249"/>
                    <a:pt x="12649" y="2682"/>
                    <a:pt x="12710" y="1896"/>
                  </a:cubicBezTo>
                  <a:cubicBezTo>
                    <a:pt x="12743" y="995"/>
                    <a:pt x="9941" y="161"/>
                    <a:pt x="6439" y="28"/>
                  </a:cubicBezTo>
                  <a:cubicBezTo>
                    <a:pt x="6044" y="9"/>
                    <a:pt x="5658" y="0"/>
                    <a:pt x="528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299;p38"/>
            <p:cNvSpPr/>
            <p:nvPr/>
          </p:nvSpPr>
          <p:spPr>
            <a:xfrm flipH="1">
              <a:off x="7697426" y="4355696"/>
              <a:ext cx="306141" cy="42234"/>
            </a:xfrm>
            <a:custGeom>
              <a:avLst/>
              <a:gdLst/>
              <a:ahLst/>
              <a:cxnLst/>
              <a:rect l="l" t="t" r="r" b="b"/>
              <a:pathLst>
                <a:path w="11076" h="1528" extrusionOk="0">
                  <a:moveTo>
                    <a:pt x="4406" y="1"/>
                  </a:moveTo>
                  <a:cubicBezTo>
                    <a:pt x="1900" y="1"/>
                    <a:pt x="30" y="372"/>
                    <a:pt x="1" y="894"/>
                  </a:cubicBezTo>
                  <a:cubicBezTo>
                    <a:pt x="1" y="960"/>
                    <a:pt x="34" y="994"/>
                    <a:pt x="67" y="1061"/>
                  </a:cubicBezTo>
                  <a:cubicBezTo>
                    <a:pt x="416" y="595"/>
                    <a:pt x="2235" y="308"/>
                    <a:pt x="4529" y="308"/>
                  </a:cubicBezTo>
                  <a:cubicBezTo>
                    <a:pt x="4867" y="308"/>
                    <a:pt x="5216" y="314"/>
                    <a:pt x="5571" y="327"/>
                  </a:cubicBezTo>
                  <a:cubicBezTo>
                    <a:pt x="8340" y="460"/>
                    <a:pt x="10641" y="960"/>
                    <a:pt x="11008" y="1528"/>
                  </a:cubicBezTo>
                  <a:cubicBezTo>
                    <a:pt x="11042" y="1461"/>
                    <a:pt x="11042" y="1427"/>
                    <a:pt x="11075" y="1361"/>
                  </a:cubicBezTo>
                  <a:cubicBezTo>
                    <a:pt x="11075" y="760"/>
                    <a:pt x="8640" y="160"/>
                    <a:pt x="5571" y="26"/>
                  </a:cubicBezTo>
                  <a:cubicBezTo>
                    <a:pt x="5171" y="9"/>
                    <a:pt x="4782" y="1"/>
                    <a:pt x="440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 name="Google Shape;300;p38"/>
            <p:cNvSpPr/>
            <p:nvPr/>
          </p:nvSpPr>
          <p:spPr>
            <a:xfrm flipH="1">
              <a:off x="7671611" y="4307049"/>
              <a:ext cx="352244" cy="89802"/>
            </a:xfrm>
            <a:custGeom>
              <a:avLst/>
              <a:gdLst/>
              <a:ahLst/>
              <a:cxnLst/>
              <a:rect l="l" t="t" r="r" b="b"/>
              <a:pathLst>
                <a:path w="12744" h="3249" extrusionOk="0">
                  <a:moveTo>
                    <a:pt x="5480" y="0"/>
                  </a:moveTo>
                  <a:cubicBezTo>
                    <a:pt x="2451" y="0"/>
                    <a:pt x="64" y="567"/>
                    <a:pt x="34" y="1353"/>
                  </a:cubicBezTo>
                  <a:cubicBezTo>
                    <a:pt x="1" y="2253"/>
                    <a:pt x="2803" y="3087"/>
                    <a:pt x="6305" y="3221"/>
                  </a:cubicBezTo>
                  <a:cubicBezTo>
                    <a:pt x="6696" y="3240"/>
                    <a:pt x="7079" y="3249"/>
                    <a:pt x="7452" y="3249"/>
                  </a:cubicBezTo>
                  <a:cubicBezTo>
                    <a:pt x="10391" y="3249"/>
                    <a:pt x="12680" y="2686"/>
                    <a:pt x="12710" y="1887"/>
                  </a:cubicBezTo>
                  <a:cubicBezTo>
                    <a:pt x="12743" y="1019"/>
                    <a:pt x="9941" y="185"/>
                    <a:pt x="6439" y="19"/>
                  </a:cubicBezTo>
                  <a:cubicBezTo>
                    <a:pt x="6114" y="6"/>
                    <a:pt x="5793" y="0"/>
                    <a:pt x="5480"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 name="Google Shape;301;p38"/>
            <p:cNvSpPr/>
            <p:nvPr/>
          </p:nvSpPr>
          <p:spPr>
            <a:xfrm flipH="1">
              <a:off x="7670699" y="4300166"/>
              <a:ext cx="352217" cy="59039"/>
            </a:xfrm>
            <a:custGeom>
              <a:avLst/>
              <a:gdLst/>
              <a:ahLst/>
              <a:cxnLst/>
              <a:rect l="l" t="t" r="r" b="b"/>
              <a:pathLst>
                <a:path w="12743" h="2136" extrusionOk="0">
                  <a:moveTo>
                    <a:pt x="67" y="1"/>
                  </a:moveTo>
                  <a:lnTo>
                    <a:pt x="0" y="1602"/>
                  </a:lnTo>
                  <a:lnTo>
                    <a:pt x="12676" y="2136"/>
                  </a:lnTo>
                  <a:lnTo>
                    <a:pt x="12742" y="534"/>
                  </a:lnTo>
                  <a:lnTo>
                    <a:pt x="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 name="Google Shape;302;p38"/>
            <p:cNvSpPr/>
            <p:nvPr/>
          </p:nvSpPr>
          <p:spPr>
            <a:xfrm flipH="1">
              <a:off x="7669787" y="4262520"/>
              <a:ext cx="352217" cy="90079"/>
            </a:xfrm>
            <a:custGeom>
              <a:avLst/>
              <a:gdLst/>
              <a:ahLst/>
              <a:cxnLst/>
              <a:rect l="l" t="t" r="r" b="b"/>
              <a:pathLst>
                <a:path w="12743" h="3259" extrusionOk="0">
                  <a:moveTo>
                    <a:pt x="5292" y="1"/>
                  </a:moveTo>
                  <a:cubicBezTo>
                    <a:pt x="2352" y="1"/>
                    <a:pt x="63" y="563"/>
                    <a:pt x="34" y="1363"/>
                  </a:cubicBezTo>
                  <a:cubicBezTo>
                    <a:pt x="0" y="2263"/>
                    <a:pt x="2802" y="3097"/>
                    <a:pt x="6305" y="3231"/>
                  </a:cubicBezTo>
                  <a:cubicBezTo>
                    <a:pt x="6695" y="3249"/>
                    <a:pt x="7078" y="3259"/>
                    <a:pt x="7450" y="3259"/>
                  </a:cubicBezTo>
                  <a:cubicBezTo>
                    <a:pt x="10384" y="3259"/>
                    <a:pt x="12650" y="2696"/>
                    <a:pt x="12709" y="1896"/>
                  </a:cubicBezTo>
                  <a:cubicBezTo>
                    <a:pt x="12743" y="1029"/>
                    <a:pt x="9941" y="162"/>
                    <a:pt x="6438" y="28"/>
                  </a:cubicBezTo>
                  <a:cubicBezTo>
                    <a:pt x="6048" y="10"/>
                    <a:pt x="5665" y="1"/>
                    <a:pt x="529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303;p38"/>
            <p:cNvSpPr/>
            <p:nvPr/>
          </p:nvSpPr>
          <p:spPr>
            <a:xfrm flipH="1">
              <a:off x="7692838" y="4274571"/>
              <a:ext cx="306113" cy="42234"/>
            </a:xfrm>
            <a:custGeom>
              <a:avLst/>
              <a:gdLst/>
              <a:ahLst/>
              <a:cxnLst/>
              <a:rect l="l" t="t" r="r" b="b"/>
              <a:pathLst>
                <a:path w="11075" h="1528" extrusionOk="0">
                  <a:moveTo>
                    <a:pt x="4416" y="0"/>
                  </a:moveTo>
                  <a:cubicBezTo>
                    <a:pt x="1925" y="0"/>
                    <a:pt x="29" y="371"/>
                    <a:pt x="0" y="893"/>
                  </a:cubicBezTo>
                  <a:cubicBezTo>
                    <a:pt x="0" y="960"/>
                    <a:pt x="34" y="1027"/>
                    <a:pt x="67" y="1060"/>
                  </a:cubicBezTo>
                  <a:cubicBezTo>
                    <a:pt x="431" y="612"/>
                    <a:pt x="2115" y="328"/>
                    <a:pt x="4286" y="328"/>
                  </a:cubicBezTo>
                  <a:cubicBezTo>
                    <a:pt x="4698" y="328"/>
                    <a:pt x="5129" y="338"/>
                    <a:pt x="5571" y="360"/>
                  </a:cubicBezTo>
                  <a:cubicBezTo>
                    <a:pt x="8340" y="460"/>
                    <a:pt x="10641" y="960"/>
                    <a:pt x="11008" y="1527"/>
                  </a:cubicBezTo>
                  <a:cubicBezTo>
                    <a:pt x="11042" y="1494"/>
                    <a:pt x="11075" y="1427"/>
                    <a:pt x="11075" y="1360"/>
                  </a:cubicBezTo>
                  <a:cubicBezTo>
                    <a:pt x="11075" y="760"/>
                    <a:pt x="8640" y="159"/>
                    <a:pt x="5571" y="26"/>
                  </a:cubicBezTo>
                  <a:cubicBezTo>
                    <a:pt x="5175" y="9"/>
                    <a:pt x="4789" y="0"/>
                    <a:pt x="441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304;p38"/>
            <p:cNvSpPr/>
            <p:nvPr/>
          </p:nvSpPr>
          <p:spPr>
            <a:xfrm flipH="1">
              <a:off x="7708511" y="4239717"/>
              <a:ext cx="352217" cy="89830"/>
            </a:xfrm>
            <a:custGeom>
              <a:avLst/>
              <a:gdLst/>
              <a:ahLst/>
              <a:cxnLst/>
              <a:rect l="l" t="t" r="r" b="b"/>
              <a:pathLst>
                <a:path w="12743" h="3250" extrusionOk="0">
                  <a:moveTo>
                    <a:pt x="5480" y="1"/>
                  </a:moveTo>
                  <a:cubicBezTo>
                    <a:pt x="2450" y="1"/>
                    <a:pt x="64" y="568"/>
                    <a:pt x="34" y="1354"/>
                  </a:cubicBezTo>
                  <a:cubicBezTo>
                    <a:pt x="0" y="2254"/>
                    <a:pt x="2802" y="3088"/>
                    <a:pt x="6305" y="3222"/>
                  </a:cubicBezTo>
                  <a:cubicBezTo>
                    <a:pt x="6695" y="3241"/>
                    <a:pt x="7079" y="3250"/>
                    <a:pt x="7451" y="3250"/>
                  </a:cubicBezTo>
                  <a:cubicBezTo>
                    <a:pt x="10391" y="3250"/>
                    <a:pt x="12680" y="2687"/>
                    <a:pt x="12709" y="1887"/>
                  </a:cubicBezTo>
                  <a:cubicBezTo>
                    <a:pt x="12743" y="1020"/>
                    <a:pt x="9941" y="186"/>
                    <a:pt x="6438" y="19"/>
                  </a:cubicBezTo>
                  <a:cubicBezTo>
                    <a:pt x="6113" y="7"/>
                    <a:pt x="5793" y="1"/>
                    <a:pt x="548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305;p38"/>
            <p:cNvSpPr/>
            <p:nvPr/>
          </p:nvSpPr>
          <p:spPr>
            <a:xfrm flipH="1">
              <a:off x="7707571" y="4232862"/>
              <a:ext cx="352244" cy="59039"/>
            </a:xfrm>
            <a:custGeom>
              <a:avLst/>
              <a:gdLst/>
              <a:ahLst/>
              <a:cxnLst/>
              <a:rect l="l" t="t" r="r" b="b"/>
              <a:pathLst>
                <a:path w="12744" h="2136" extrusionOk="0">
                  <a:moveTo>
                    <a:pt x="67" y="1"/>
                  </a:moveTo>
                  <a:lnTo>
                    <a:pt x="1" y="1602"/>
                  </a:lnTo>
                  <a:lnTo>
                    <a:pt x="12676" y="2135"/>
                  </a:lnTo>
                  <a:lnTo>
                    <a:pt x="12743" y="534"/>
                  </a:lnTo>
                  <a:lnTo>
                    <a:pt x="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 name="Google Shape;306;p38"/>
            <p:cNvSpPr/>
            <p:nvPr/>
          </p:nvSpPr>
          <p:spPr>
            <a:xfrm flipH="1">
              <a:off x="7706659" y="4195464"/>
              <a:ext cx="352217" cy="89830"/>
            </a:xfrm>
            <a:custGeom>
              <a:avLst/>
              <a:gdLst/>
              <a:ahLst/>
              <a:cxnLst/>
              <a:rect l="l" t="t" r="r" b="b"/>
              <a:pathLst>
                <a:path w="12743" h="3250" extrusionOk="0">
                  <a:moveTo>
                    <a:pt x="5480" y="1"/>
                  </a:moveTo>
                  <a:cubicBezTo>
                    <a:pt x="2450" y="1"/>
                    <a:pt x="64" y="568"/>
                    <a:pt x="33" y="1354"/>
                  </a:cubicBezTo>
                  <a:cubicBezTo>
                    <a:pt x="0" y="2254"/>
                    <a:pt x="2802" y="3088"/>
                    <a:pt x="6305" y="3222"/>
                  </a:cubicBezTo>
                  <a:cubicBezTo>
                    <a:pt x="6695" y="3240"/>
                    <a:pt x="7078" y="3249"/>
                    <a:pt x="7451" y="3249"/>
                  </a:cubicBezTo>
                  <a:cubicBezTo>
                    <a:pt x="10391" y="3249"/>
                    <a:pt x="12680" y="2687"/>
                    <a:pt x="12709" y="1887"/>
                  </a:cubicBezTo>
                  <a:cubicBezTo>
                    <a:pt x="12743" y="1020"/>
                    <a:pt x="9941" y="186"/>
                    <a:pt x="6438" y="19"/>
                  </a:cubicBezTo>
                  <a:cubicBezTo>
                    <a:pt x="6113" y="7"/>
                    <a:pt x="5793" y="1"/>
                    <a:pt x="548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 name="Google Shape;307;p38"/>
            <p:cNvSpPr/>
            <p:nvPr/>
          </p:nvSpPr>
          <p:spPr>
            <a:xfrm flipH="1">
              <a:off x="7728798" y="4207267"/>
              <a:ext cx="307025" cy="42234"/>
            </a:xfrm>
            <a:custGeom>
              <a:avLst/>
              <a:gdLst/>
              <a:ahLst/>
              <a:cxnLst/>
              <a:rect l="l" t="t" r="r" b="b"/>
              <a:pathLst>
                <a:path w="11108" h="1528" extrusionOk="0">
                  <a:moveTo>
                    <a:pt x="4416" y="0"/>
                  </a:moveTo>
                  <a:cubicBezTo>
                    <a:pt x="1926" y="0"/>
                    <a:pt x="33" y="371"/>
                    <a:pt x="33" y="893"/>
                  </a:cubicBezTo>
                  <a:cubicBezTo>
                    <a:pt x="0" y="960"/>
                    <a:pt x="33" y="993"/>
                    <a:pt x="67" y="1060"/>
                  </a:cubicBezTo>
                  <a:cubicBezTo>
                    <a:pt x="431" y="612"/>
                    <a:pt x="2114" y="328"/>
                    <a:pt x="4285" y="328"/>
                  </a:cubicBezTo>
                  <a:cubicBezTo>
                    <a:pt x="4698" y="328"/>
                    <a:pt x="5128" y="338"/>
                    <a:pt x="5571" y="360"/>
                  </a:cubicBezTo>
                  <a:cubicBezTo>
                    <a:pt x="8339" y="460"/>
                    <a:pt x="10641" y="960"/>
                    <a:pt x="11008" y="1527"/>
                  </a:cubicBezTo>
                  <a:cubicBezTo>
                    <a:pt x="11041" y="1460"/>
                    <a:pt x="11075" y="1427"/>
                    <a:pt x="11075" y="1360"/>
                  </a:cubicBezTo>
                  <a:cubicBezTo>
                    <a:pt x="11108" y="760"/>
                    <a:pt x="8640" y="159"/>
                    <a:pt x="5571" y="26"/>
                  </a:cubicBezTo>
                  <a:cubicBezTo>
                    <a:pt x="5175" y="9"/>
                    <a:pt x="4789" y="0"/>
                    <a:pt x="441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 name="Google Shape;308;p38"/>
            <p:cNvSpPr/>
            <p:nvPr/>
          </p:nvSpPr>
          <p:spPr>
            <a:xfrm flipH="1">
              <a:off x="7652263" y="4182556"/>
              <a:ext cx="352217" cy="90493"/>
            </a:xfrm>
            <a:custGeom>
              <a:avLst/>
              <a:gdLst/>
              <a:ahLst/>
              <a:cxnLst/>
              <a:rect l="l" t="t" r="r" b="b"/>
              <a:pathLst>
                <a:path w="12743" h="3274" extrusionOk="0">
                  <a:moveTo>
                    <a:pt x="5482" y="1"/>
                  </a:moveTo>
                  <a:cubicBezTo>
                    <a:pt x="2451" y="1"/>
                    <a:pt x="64" y="571"/>
                    <a:pt x="34" y="1387"/>
                  </a:cubicBezTo>
                  <a:cubicBezTo>
                    <a:pt x="0" y="2254"/>
                    <a:pt x="2802" y="3088"/>
                    <a:pt x="6305" y="3255"/>
                  </a:cubicBezTo>
                  <a:cubicBezTo>
                    <a:pt x="6630" y="3267"/>
                    <a:pt x="6950" y="3274"/>
                    <a:pt x="7263" y="3274"/>
                  </a:cubicBezTo>
                  <a:cubicBezTo>
                    <a:pt x="10292" y="3274"/>
                    <a:pt x="12679" y="2707"/>
                    <a:pt x="12709" y="1921"/>
                  </a:cubicBezTo>
                  <a:cubicBezTo>
                    <a:pt x="12743" y="1020"/>
                    <a:pt x="9941" y="186"/>
                    <a:pt x="6438" y="19"/>
                  </a:cubicBezTo>
                  <a:cubicBezTo>
                    <a:pt x="6114" y="7"/>
                    <a:pt x="5794" y="1"/>
                    <a:pt x="548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309;p38"/>
            <p:cNvSpPr/>
            <p:nvPr/>
          </p:nvSpPr>
          <p:spPr>
            <a:xfrm flipH="1">
              <a:off x="7651351" y="4175701"/>
              <a:ext cx="352217" cy="59951"/>
            </a:xfrm>
            <a:custGeom>
              <a:avLst/>
              <a:gdLst/>
              <a:ahLst/>
              <a:cxnLst/>
              <a:rect l="l" t="t" r="r" b="b"/>
              <a:pathLst>
                <a:path w="12743" h="2169" extrusionOk="0">
                  <a:moveTo>
                    <a:pt x="67" y="0"/>
                  </a:moveTo>
                  <a:lnTo>
                    <a:pt x="1" y="1602"/>
                  </a:lnTo>
                  <a:lnTo>
                    <a:pt x="12676" y="2169"/>
                  </a:lnTo>
                  <a:lnTo>
                    <a:pt x="12743" y="534"/>
                  </a:lnTo>
                  <a:lnTo>
                    <a:pt x="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310;p38"/>
            <p:cNvSpPr/>
            <p:nvPr/>
          </p:nvSpPr>
          <p:spPr>
            <a:xfrm flipH="1">
              <a:off x="7650411" y="4138304"/>
              <a:ext cx="352244" cy="90493"/>
            </a:xfrm>
            <a:custGeom>
              <a:avLst/>
              <a:gdLst/>
              <a:ahLst/>
              <a:cxnLst/>
              <a:rect l="l" t="t" r="r" b="b"/>
              <a:pathLst>
                <a:path w="12744" h="3274" extrusionOk="0">
                  <a:moveTo>
                    <a:pt x="5480" y="1"/>
                  </a:moveTo>
                  <a:cubicBezTo>
                    <a:pt x="2451" y="1"/>
                    <a:pt x="64" y="567"/>
                    <a:pt x="34" y="1353"/>
                  </a:cubicBezTo>
                  <a:cubicBezTo>
                    <a:pt x="1" y="2254"/>
                    <a:pt x="2803" y="3088"/>
                    <a:pt x="6305" y="3255"/>
                  </a:cubicBezTo>
                  <a:cubicBezTo>
                    <a:pt x="6630" y="3267"/>
                    <a:pt x="6951" y="3273"/>
                    <a:pt x="7264" y="3273"/>
                  </a:cubicBezTo>
                  <a:cubicBezTo>
                    <a:pt x="10293" y="3273"/>
                    <a:pt x="12680" y="2707"/>
                    <a:pt x="12710" y="1921"/>
                  </a:cubicBezTo>
                  <a:cubicBezTo>
                    <a:pt x="12743" y="1020"/>
                    <a:pt x="9941" y="186"/>
                    <a:pt x="6439" y="19"/>
                  </a:cubicBezTo>
                  <a:cubicBezTo>
                    <a:pt x="6114" y="7"/>
                    <a:pt x="5794" y="1"/>
                    <a:pt x="548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 name="Google Shape;311;p38"/>
            <p:cNvSpPr/>
            <p:nvPr/>
          </p:nvSpPr>
          <p:spPr>
            <a:xfrm flipH="1">
              <a:off x="7672550" y="4151019"/>
              <a:ext cx="307053" cy="41294"/>
            </a:xfrm>
            <a:custGeom>
              <a:avLst/>
              <a:gdLst/>
              <a:ahLst/>
              <a:cxnLst/>
              <a:rect l="l" t="t" r="r" b="b"/>
              <a:pathLst>
                <a:path w="11109" h="1494" extrusionOk="0">
                  <a:moveTo>
                    <a:pt x="4416" y="0"/>
                  </a:moveTo>
                  <a:cubicBezTo>
                    <a:pt x="1926" y="0"/>
                    <a:pt x="30" y="371"/>
                    <a:pt x="1" y="893"/>
                  </a:cubicBezTo>
                  <a:cubicBezTo>
                    <a:pt x="1" y="927"/>
                    <a:pt x="34" y="994"/>
                    <a:pt x="68" y="1027"/>
                  </a:cubicBezTo>
                  <a:cubicBezTo>
                    <a:pt x="408" y="602"/>
                    <a:pt x="2145" y="297"/>
                    <a:pt x="4359" y="297"/>
                  </a:cubicBezTo>
                  <a:cubicBezTo>
                    <a:pt x="4750" y="297"/>
                    <a:pt x="5156" y="306"/>
                    <a:pt x="5571" y="326"/>
                  </a:cubicBezTo>
                  <a:cubicBezTo>
                    <a:pt x="8340" y="460"/>
                    <a:pt x="10642" y="960"/>
                    <a:pt x="11009" y="1494"/>
                  </a:cubicBezTo>
                  <a:cubicBezTo>
                    <a:pt x="11042" y="1461"/>
                    <a:pt x="11075" y="1394"/>
                    <a:pt x="11075" y="1360"/>
                  </a:cubicBezTo>
                  <a:cubicBezTo>
                    <a:pt x="11109" y="760"/>
                    <a:pt x="8640" y="160"/>
                    <a:pt x="5571" y="26"/>
                  </a:cubicBezTo>
                  <a:cubicBezTo>
                    <a:pt x="5176" y="9"/>
                    <a:pt x="4789" y="0"/>
                    <a:pt x="441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2" name="Google Shape;312;p38"/>
            <p:cNvSpPr/>
            <p:nvPr/>
          </p:nvSpPr>
          <p:spPr>
            <a:xfrm flipH="1">
              <a:off x="7689135" y="4115915"/>
              <a:ext cx="352244" cy="89830"/>
            </a:xfrm>
            <a:custGeom>
              <a:avLst/>
              <a:gdLst/>
              <a:ahLst/>
              <a:cxnLst/>
              <a:rect l="l" t="t" r="r" b="b"/>
              <a:pathLst>
                <a:path w="12744" h="3250" extrusionOk="0">
                  <a:moveTo>
                    <a:pt x="5292" y="1"/>
                  </a:moveTo>
                  <a:cubicBezTo>
                    <a:pt x="2353" y="1"/>
                    <a:pt x="64" y="564"/>
                    <a:pt x="34" y="1363"/>
                  </a:cubicBezTo>
                  <a:cubicBezTo>
                    <a:pt x="1" y="2230"/>
                    <a:pt x="2803" y="3064"/>
                    <a:pt x="6305" y="3231"/>
                  </a:cubicBezTo>
                  <a:cubicBezTo>
                    <a:pt x="6630" y="3243"/>
                    <a:pt x="6951" y="3249"/>
                    <a:pt x="7264" y="3249"/>
                  </a:cubicBezTo>
                  <a:cubicBezTo>
                    <a:pt x="10293" y="3249"/>
                    <a:pt x="12680" y="2683"/>
                    <a:pt x="12710" y="1897"/>
                  </a:cubicBezTo>
                  <a:cubicBezTo>
                    <a:pt x="12743" y="996"/>
                    <a:pt x="9941" y="162"/>
                    <a:pt x="6439" y="29"/>
                  </a:cubicBezTo>
                  <a:cubicBezTo>
                    <a:pt x="6048" y="10"/>
                    <a:pt x="5665" y="1"/>
                    <a:pt x="529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3" name="Google Shape;313;p38"/>
            <p:cNvSpPr/>
            <p:nvPr/>
          </p:nvSpPr>
          <p:spPr>
            <a:xfrm flipH="1">
              <a:off x="7688223" y="4108397"/>
              <a:ext cx="352217" cy="59951"/>
            </a:xfrm>
            <a:custGeom>
              <a:avLst/>
              <a:gdLst/>
              <a:ahLst/>
              <a:cxnLst/>
              <a:rect l="l" t="t" r="r" b="b"/>
              <a:pathLst>
                <a:path w="12743" h="2169" extrusionOk="0">
                  <a:moveTo>
                    <a:pt x="67" y="0"/>
                  </a:moveTo>
                  <a:lnTo>
                    <a:pt x="0" y="1602"/>
                  </a:lnTo>
                  <a:lnTo>
                    <a:pt x="12676" y="2169"/>
                  </a:lnTo>
                  <a:lnTo>
                    <a:pt x="12743" y="534"/>
                  </a:lnTo>
                  <a:lnTo>
                    <a:pt x="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4" name="Google Shape;314;p38"/>
            <p:cNvSpPr/>
            <p:nvPr/>
          </p:nvSpPr>
          <p:spPr>
            <a:xfrm flipH="1">
              <a:off x="7687283" y="4070999"/>
              <a:ext cx="352244" cy="90493"/>
            </a:xfrm>
            <a:custGeom>
              <a:avLst/>
              <a:gdLst/>
              <a:ahLst/>
              <a:cxnLst/>
              <a:rect l="l" t="t" r="r" b="b"/>
              <a:pathLst>
                <a:path w="12744" h="3274" extrusionOk="0">
                  <a:moveTo>
                    <a:pt x="5482" y="1"/>
                  </a:moveTo>
                  <a:cubicBezTo>
                    <a:pt x="2452" y="1"/>
                    <a:pt x="64" y="570"/>
                    <a:pt x="34" y="1387"/>
                  </a:cubicBezTo>
                  <a:cubicBezTo>
                    <a:pt x="1" y="2254"/>
                    <a:pt x="2803" y="3088"/>
                    <a:pt x="6305" y="3255"/>
                  </a:cubicBezTo>
                  <a:cubicBezTo>
                    <a:pt x="6630" y="3267"/>
                    <a:pt x="6950" y="3273"/>
                    <a:pt x="7263" y="3273"/>
                  </a:cubicBezTo>
                  <a:cubicBezTo>
                    <a:pt x="10293" y="3273"/>
                    <a:pt x="12679" y="2706"/>
                    <a:pt x="12710" y="1920"/>
                  </a:cubicBezTo>
                  <a:cubicBezTo>
                    <a:pt x="12743" y="1020"/>
                    <a:pt x="9941" y="186"/>
                    <a:pt x="6439" y="19"/>
                  </a:cubicBezTo>
                  <a:cubicBezTo>
                    <a:pt x="6114" y="7"/>
                    <a:pt x="5795" y="1"/>
                    <a:pt x="548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5" name="Google Shape;315;p38"/>
            <p:cNvSpPr/>
            <p:nvPr/>
          </p:nvSpPr>
          <p:spPr>
            <a:xfrm flipH="1">
              <a:off x="7710335" y="4083714"/>
              <a:ext cx="306141" cy="41294"/>
            </a:xfrm>
            <a:custGeom>
              <a:avLst/>
              <a:gdLst/>
              <a:ahLst/>
              <a:cxnLst/>
              <a:rect l="l" t="t" r="r" b="b"/>
              <a:pathLst>
                <a:path w="11076" h="1494" extrusionOk="0">
                  <a:moveTo>
                    <a:pt x="4406" y="0"/>
                  </a:moveTo>
                  <a:cubicBezTo>
                    <a:pt x="1900" y="0"/>
                    <a:pt x="30" y="371"/>
                    <a:pt x="1" y="893"/>
                  </a:cubicBezTo>
                  <a:cubicBezTo>
                    <a:pt x="1" y="927"/>
                    <a:pt x="34" y="993"/>
                    <a:pt x="67" y="1027"/>
                  </a:cubicBezTo>
                  <a:cubicBezTo>
                    <a:pt x="407" y="602"/>
                    <a:pt x="2145" y="297"/>
                    <a:pt x="4359" y="297"/>
                  </a:cubicBezTo>
                  <a:cubicBezTo>
                    <a:pt x="4750" y="297"/>
                    <a:pt x="5156" y="306"/>
                    <a:pt x="5571" y="326"/>
                  </a:cubicBezTo>
                  <a:cubicBezTo>
                    <a:pt x="8340" y="460"/>
                    <a:pt x="10608" y="960"/>
                    <a:pt x="10975" y="1494"/>
                  </a:cubicBezTo>
                  <a:cubicBezTo>
                    <a:pt x="11008" y="1460"/>
                    <a:pt x="11042" y="1394"/>
                    <a:pt x="11042" y="1360"/>
                  </a:cubicBezTo>
                  <a:cubicBezTo>
                    <a:pt x="11075" y="760"/>
                    <a:pt x="8640" y="160"/>
                    <a:pt x="5571" y="26"/>
                  </a:cubicBezTo>
                  <a:cubicBezTo>
                    <a:pt x="5171" y="9"/>
                    <a:pt x="4782" y="0"/>
                    <a:pt x="440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6" name="Google Shape;316;p38"/>
            <p:cNvSpPr/>
            <p:nvPr/>
          </p:nvSpPr>
          <p:spPr>
            <a:xfrm flipH="1">
              <a:off x="8162117" y="4433338"/>
              <a:ext cx="352244" cy="90493"/>
            </a:xfrm>
            <a:custGeom>
              <a:avLst/>
              <a:gdLst/>
              <a:ahLst/>
              <a:cxnLst/>
              <a:rect l="l" t="t" r="r" b="b"/>
              <a:pathLst>
                <a:path w="12744" h="3274" extrusionOk="0">
                  <a:moveTo>
                    <a:pt x="5481" y="1"/>
                  </a:moveTo>
                  <a:cubicBezTo>
                    <a:pt x="2456" y="1"/>
                    <a:pt x="94" y="568"/>
                    <a:pt x="34" y="1354"/>
                  </a:cubicBezTo>
                  <a:cubicBezTo>
                    <a:pt x="1" y="2254"/>
                    <a:pt x="2803" y="3088"/>
                    <a:pt x="6305" y="3255"/>
                  </a:cubicBezTo>
                  <a:cubicBezTo>
                    <a:pt x="6633" y="3268"/>
                    <a:pt x="6956" y="3274"/>
                    <a:pt x="7271" y="3274"/>
                  </a:cubicBezTo>
                  <a:cubicBezTo>
                    <a:pt x="10320" y="3274"/>
                    <a:pt x="12680" y="2707"/>
                    <a:pt x="12710" y="1921"/>
                  </a:cubicBezTo>
                  <a:cubicBezTo>
                    <a:pt x="12743" y="1020"/>
                    <a:pt x="9941" y="186"/>
                    <a:pt x="6439" y="20"/>
                  </a:cubicBezTo>
                  <a:cubicBezTo>
                    <a:pt x="6114" y="7"/>
                    <a:pt x="5794" y="1"/>
                    <a:pt x="548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7" name="Google Shape;317;p38"/>
            <p:cNvSpPr/>
            <p:nvPr/>
          </p:nvSpPr>
          <p:spPr>
            <a:xfrm flipH="1">
              <a:off x="8160293" y="4389086"/>
              <a:ext cx="352217" cy="90493"/>
            </a:xfrm>
            <a:custGeom>
              <a:avLst/>
              <a:gdLst/>
              <a:ahLst/>
              <a:cxnLst/>
              <a:rect l="l" t="t" r="r" b="b"/>
              <a:pathLst>
                <a:path w="12743" h="3274" extrusionOk="0">
                  <a:moveTo>
                    <a:pt x="5481" y="1"/>
                  </a:moveTo>
                  <a:cubicBezTo>
                    <a:pt x="2456" y="1"/>
                    <a:pt x="94" y="568"/>
                    <a:pt x="34" y="1354"/>
                  </a:cubicBezTo>
                  <a:cubicBezTo>
                    <a:pt x="0" y="2254"/>
                    <a:pt x="2802" y="3088"/>
                    <a:pt x="6305" y="3255"/>
                  </a:cubicBezTo>
                  <a:cubicBezTo>
                    <a:pt x="6629" y="3267"/>
                    <a:pt x="6949" y="3274"/>
                    <a:pt x="7261" y="3274"/>
                  </a:cubicBezTo>
                  <a:cubicBezTo>
                    <a:pt x="10292" y="3274"/>
                    <a:pt x="12679" y="2704"/>
                    <a:pt x="12709" y="1887"/>
                  </a:cubicBezTo>
                  <a:cubicBezTo>
                    <a:pt x="12743" y="1020"/>
                    <a:pt x="9941" y="186"/>
                    <a:pt x="6438" y="19"/>
                  </a:cubicBezTo>
                  <a:cubicBezTo>
                    <a:pt x="6113" y="7"/>
                    <a:pt x="5793" y="1"/>
                    <a:pt x="54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8" name="Google Shape;318;p38"/>
            <p:cNvSpPr/>
            <p:nvPr/>
          </p:nvSpPr>
          <p:spPr>
            <a:xfrm flipH="1">
              <a:off x="8182405" y="4401773"/>
              <a:ext cx="307053" cy="41349"/>
            </a:xfrm>
            <a:custGeom>
              <a:avLst/>
              <a:gdLst/>
              <a:ahLst/>
              <a:cxnLst/>
              <a:rect l="l" t="t" r="r" b="b"/>
              <a:pathLst>
                <a:path w="11109" h="1496" extrusionOk="0">
                  <a:moveTo>
                    <a:pt x="4346" y="0"/>
                  </a:moveTo>
                  <a:cubicBezTo>
                    <a:pt x="1891" y="0"/>
                    <a:pt x="34" y="344"/>
                    <a:pt x="34" y="861"/>
                  </a:cubicBezTo>
                  <a:cubicBezTo>
                    <a:pt x="0" y="928"/>
                    <a:pt x="34" y="995"/>
                    <a:pt x="67" y="1028"/>
                  </a:cubicBezTo>
                  <a:cubicBezTo>
                    <a:pt x="436" y="603"/>
                    <a:pt x="2153" y="298"/>
                    <a:pt x="4361" y="298"/>
                  </a:cubicBezTo>
                  <a:cubicBezTo>
                    <a:pt x="4750" y="298"/>
                    <a:pt x="5155" y="308"/>
                    <a:pt x="5571" y="328"/>
                  </a:cubicBezTo>
                  <a:cubicBezTo>
                    <a:pt x="8340" y="461"/>
                    <a:pt x="10641" y="961"/>
                    <a:pt x="11008" y="1495"/>
                  </a:cubicBezTo>
                  <a:cubicBezTo>
                    <a:pt x="11042" y="1462"/>
                    <a:pt x="11075" y="1395"/>
                    <a:pt x="11075" y="1362"/>
                  </a:cubicBezTo>
                  <a:cubicBezTo>
                    <a:pt x="11108" y="761"/>
                    <a:pt x="8640" y="161"/>
                    <a:pt x="5571" y="27"/>
                  </a:cubicBezTo>
                  <a:cubicBezTo>
                    <a:pt x="5151" y="9"/>
                    <a:pt x="4741" y="0"/>
                    <a:pt x="434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9" name="Google Shape;319;p38"/>
            <p:cNvSpPr/>
            <p:nvPr/>
          </p:nvSpPr>
          <p:spPr>
            <a:xfrm flipH="1">
              <a:off x="8013688" y="4409263"/>
              <a:ext cx="353156" cy="118354"/>
            </a:xfrm>
            <a:custGeom>
              <a:avLst/>
              <a:gdLst/>
              <a:ahLst/>
              <a:cxnLst/>
              <a:rect l="l" t="t" r="r" b="b"/>
              <a:pathLst>
                <a:path w="12777" h="4282" extrusionOk="0">
                  <a:moveTo>
                    <a:pt x="2479" y="1"/>
                  </a:moveTo>
                  <a:cubicBezTo>
                    <a:pt x="1197" y="1"/>
                    <a:pt x="339" y="235"/>
                    <a:pt x="234" y="690"/>
                  </a:cubicBezTo>
                  <a:cubicBezTo>
                    <a:pt x="1" y="1524"/>
                    <a:pt x="2603" y="2892"/>
                    <a:pt x="6005" y="3693"/>
                  </a:cubicBezTo>
                  <a:cubicBezTo>
                    <a:pt x="7639" y="4089"/>
                    <a:pt x="9152" y="4282"/>
                    <a:pt x="10315" y="4282"/>
                  </a:cubicBezTo>
                  <a:cubicBezTo>
                    <a:pt x="11597" y="4282"/>
                    <a:pt x="12454" y="4047"/>
                    <a:pt x="12576" y="3592"/>
                  </a:cubicBezTo>
                  <a:cubicBezTo>
                    <a:pt x="12777" y="2759"/>
                    <a:pt x="10175" y="1391"/>
                    <a:pt x="6772" y="590"/>
                  </a:cubicBezTo>
                  <a:cubicBezTo>
                    <a:pt x="5154" y="194"/>
                    <a:pt x="3642" y="1"/>
                    <a:pt x="247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0" name="Google Shape;320;p38"/>
            <p:cNvSpPr/>
            <p:nvPr/>
          </p:nvSpPr>
          <p:spPr>
            <a:xfrm flipH="1">
              <a:off x="8009072" y="4384995"/>
              <a:ext cx="351304" cy="124491"/>
            </a:xfrm>
            <a:custGeom>
              <a:avLst/>
              <a:gdLst/>
              <a:ahLst/>
              <a:cxnLst/>
              <a:rect l="l" t="t" r="r" b="b"/>
              <a:pathLst>
                <a:path w="12710" h="4504" extrusionOk="0">
                  <a:moveTo>
                    <a:pt x="367" y="1"/>
                  </a:moveTo>
                  <a:lnTo>
                    <a:pt x="0" y="1568"/>
                  </a:lnTo>
                  <a:lnTo>
                    <a:pt x="12342" y="4504"/>
                  </a:lnTo>
                  <a:lnTo>
                    <a:pt x="12709" y="2936"/>
                  </a:lnTo>
                  <a:lnTo>
                    <a:pt x="3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1" name="Google Shape;321;p38"/>
            <p:cNvSpPr/>
            <p:nvPr/>
          </p:nvSpPr>
          <p:spPr>
            <a:xfrm flipH="1">
              <a:off x="8003544" y="4365951"/>
              <a:ext cx="353156" cy="118576"/>
            </a:xfrm>
            <a:custGeom>
              <a:avLst/>
              <a:gdLst/>
              <a:ahLst/>
              <a:cxnLst/>
              <a:rect l="l" t="t" r="r" b="b"/>
              <a:pathLst>
                <a:path w="12777" h="4290" extrusionOk="0">
                  <a:moveTo>
                    <a:pt x="2466" y="0"/>
                  </a:moveTo>
                  <a:cubicBezTo>
                    <a:pt x="1187" y="0"/>
                    <a:pt x="339" y="235"/>
                    <a:pt x="234" y="690"/>
                  </a:cubicBezTo>
                  <a:cubicBezTo>
                    <a:pt x="1" y="1557"/>
                    <a:pt x="2603" y="2891"/>
                    <a:pt x="6005" y="3725"/>
                  </a:cubicBezTo>
                  <a:cubicBezTo>
                    <a:pt x="7620" y="4105"/>
                    <a:pt x="9129" y="4290"/>
                    <a:pt x="10291" y="4290"/>
                  </a:cubicBezTo>
                  <a:cubicBezTo>
                    <a:pt x="11577" y="4290"/>
                    <a:pt x="12438" y="4063"/>
                    <a:pt x="12543" y="3625"/>
                  </a:cubicBezTo>
                  <a:cubicBezTo>
                    <a:pt x="12777" y="2758"/>
                    <a:pt x="10175" y="1423"/>
                    <a:pt x="6772" y="589"/>
                  </a:cubicBezTo>
                  <a:cubicBezTo>
                    <a:pt x="5138" y="193"/>
                    <a:pt x="3625" y="0"/>
                    <a:pt x="246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2" name="Google Shape;322;p38"/>
            <p:cNvSpPr/>
            <p:nvPr/>
          </p:nvSpPr>
          <p:spPr>
            <a:xfrm flipH="1">
              <a:off x="8026596" y="4377615"/>
              <a:ext cx="302437" cy="84855"/>
            </a:xfrm>
            <a:custGeom>
              <a:avLst/>
              <a:gdLst/>
              <a:ahLst/>
              <a:cxnLst/>
              <a:rect l="l" t="t" r="r" b="b"/>
              <a:pathLst>
                <a:path w="10942" h="3070" extrusionOk="0">
                  <a:moveTo>
                    <a:pt x="1396" y="1"/>
                  </a:moveTo>
                  <a:cubicBezTo>
                    <a:pt x="597" y="1"/>
                    <a:pt x="92" y="121"/>
                    <a:pt x="34" y="368"/>
                  </a:cubicBezTo>
                  <a:cubicBezTo>
                    <a:pt x="0" y="434"/>
                    <a:pt x="34" y="501"/>
                    <a:pt x="34" y="534"/>
                  </a:cubicBezTo>
                  <a:cubicBezTo>
                    <a:pt x="236" y="383"/>
                    <a:pt x="698" y="307"/>
                    <a:pt x="1341" y="307"/>
                  </a:cubicBezTo>
                  <a:cubicBezTo>
                    <a:pt x="2393" y="307"/>
                    <a:pt x="3928" y="508"/>
                    <a:pt x="5604" y="901"/>
                  </a:cubicBezTo>
                  <a:cubicBezTo>
                    <a:pt x="8273" y="1535"/>
                    <a:pt x="10441" y="2469"/>
                    <a:pt x="10708" y="3070"/>
                  </a:cubicBezTo>
                  <a:cubicBezTo>
                    <a:pt x="10741" y="3036"/>
                    <a:pt x="10775" y="3003"/>
                    <a:pt x="10808" y="2936"/>
                  </a:cubicBezTo>
                  <a:cubicBezTo>
                    <a:pt x="10942" y="2369"/>
                    <a:pt x="8640" y="1302"/>
                    <a:pt x="5671" y="601"/>
                  </a:cubicBezTo>
                  <a:cubicBezTo>
                    <a:pt x="3973" y="205"/>
                    <a:pt x="2435" y="1"/>
                    <a:pt x="139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3" name="Google Shape;323;p38"/>
            <p:cNvSpPr/>
            <p:nvPr/>
          </p:nvSpPr>
          <p:spPr>
            <a:xfrm flipH="1">
              <a:off x="7758291" y="3822567"/>
              <a:ext cx="316257" cy="316285"/>
            </a:xfrm>
            <a:custGeom>
              <a:avLst/>
              <a:gdLst/>
              <a:ahLst/>
              <a:cxnLst/>
              <a:rect l="l" t="t" r="r" b="b"/>
              <a:pathLst>
                <a:path w="11442" h="11443" extrusionOk="0">
                  <a:moveTo>
                    <a:pt x="5737" y="1"/>
                  </a:moveTo>
                  <a:cubicBezTo>
                    <a:pt x="2569" y="1"/>
                    <a:pt x="0" y="2569"/>
                    <a:pt x="0" y="5738"/>
                  </a:cubicBezTo>
                  <a:cubicBezTo>
                    <a:pt x="0" y="8874"/>
                    <a:pt x="2569" y="11442"/>
                    <a:pt x="5737" y="11442"/>
                  </a:cubicBezTo>
                  <a:cubicBezTo>
                    <a:pt x="8873" y="11442"/>
                    <a:pt x="11442" y="8874"/>
                    <a:pt x="11442" y="5738"/>
                  </a:cubicBezTo>
                  <a:cubicBezTo>
                    <a:pt x="11442" y="2569"/>
                    <a:pt x="8873" y="1"/>
                    <a:pt x="573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38"/>
            <p:cNvSpPr/>
            <p:nvPr/>
          </p:nvSpPr>
          <p:spPr>
            <a:xfrm flipH="1">
              <a:off x="7739855" y="3822567"/>
              <a:ext cx="315345" cy="316285"/>
            </a:xfrm>
            <a:custGeom>
              <a:avLst/>
              <a:gdLst/>
              <a:ahLst/>
              <a:cxnLst/>
              <a:rect l="l" t="t" r="r" b="b"/>
              <a:pathLst>
                <a:path w="11409" h="11443" extrusionOk="0">
                  <a:moveTo>
                    <a:pt x="5705" y="1"/>
                  </a:moveTo>
                  <a:cubicBezTo>
                    <a:pt x="2569" y="1"/>
                    <a:pt x="1" y="2569"/>
                    <a:pt x="1" y="5738"/>
                  </a:cubicBezTo>
                  <a:cubicBezTo>
                    <a:pt x="1" y="8874"/>
                    <a:pt x="2569" y="11442"/>
                    <a:pt x="5705" y="11442"/>
                  </a:cubicBezTo>
                  <a:cubicBezTo>
                    <a:pt x="8874" y="11442"/>
                    <a:pt x="11409" y="8874"/>
                    <a:pt x="11409" y="5738"/>
                  </a:cubicBezTo>
                  <a:cubicBezTo>
                    <a:pt x="11409" y="2569"/>
                    <a:pt x="8874" y="1"/>
                    <a:pt x="570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8"/>
            <p:cNvSpPr/>
            <p:nvPr/>
          </p:nvSpPr>
          <p:spPr>
            <a:xfrm flipH="1">
              <a:off x="7834825" y="3912841"/>
              <a:ext cx="143839" cy="139444"/>
            </a:xfrm>
            <a:custGeom>
              <a:avLst/>
              <a:gdLst/>
              <a:ahLst/>
              <a:cxnLst/>
              <a:rect l="l" t="t" r="r" b="b"/>
              <a:pathLst>
                <a:path w="5204" h="5045" extrusionOk="0">
                  <a:moveTo>
                    <a:pt x="3420" y="1"/>
                  </a:moveTo>
                  <a:cubicBezTo>
                    <a:pt x="3381" y="1"/>
                    <a:pt x="3342" y="2"/>
                    <a:pt x="3303" y="4"/>
                  </a:cubicBezTo>
                  <a:cubicBezTo>
                    <a:pt x="3278" y="3"/>
                    <a:pt x="3253" y="3"/>
                    <a:pt x="3228" y="3"/>
                  </a:cubicBezTo>
                  <a:cubicBezTo>
                    <a:pt x="2124" y="3"/>
                    <a:pt x="1127" y="728"/>
                    <a:pt x="801" y="1805"/>
                  </a:cubicBezTo>
                  <a:lnTo>
                    <a:pt x="0" y="1805"/>
                  </a:lnTo>
                  <a:lnTo>
                    <a:pt x="0" y="2305"/>
                  </a:lnTo>
                  <a:lnTo>
                    <a:pt x="734" y="2305"/>
                  </a:lnTo>
                  <a:lnTo>
                    <a:pt x="734" y="2539"/>
                  </a:lnTo>
                  <a:lnTo>
                    <a:pt x="734" y="2772"/>
                  </a:lnTo>
                  <a:lnTo>
                    <a:pt x="0" y="2772"/>
                  </a:lnTo>
                  <a:lnTo>
                    <a:pt x="0" y="3239"/>
                  </a:lnTo>
                  <a:lnTo>
                    <a:pt x="801" y="3239"/>
                  </a:lnTo>
                  <a:cubicBezTo>
                    <a:pt x="1121" y="4296"/>
                    <a:pt x="2086" y="5045"/>
                    <a:pt x="3165" y="5045"/>
                  </a:cubicBezTo>
                  <a:cubicBezTo>
                    <a:pt x="3211" y="5045"/>
                    <a:pt x="3257" y="5043"/>
                    <a:pt x="3303" y="5041"/>
                  </a:cubicBezTo>
                  <a:cubicBezTo>
                    <a:pt x="3342" y="5042"/>
                    <a:pt x="3381" y="5043"/>
                    <a:pt x="3420" y="5043"/>
                  </a:cubicBezTo>
                  <a:cubicBezTo>
                    <a:pt x="4077" y="5043"/>
                    <a:pt x="4696" y="4779"/>
                    <a:pt x="5137" y="4307"/>
                  </a:cubicBezTo>
                  <a:lnTo>
                    <a:pt x="5204" y="4240"/>
                  </a:lnTo>
                  <a:lnTo>
                    <a:pt x="4737" y="3806"/>
                  </a:lnTo>
                  <a:lnTo>
                    <a:pt x="4670" y="3873"/>
                  </a:lnTo>
                  <a:cubicBezTo>
                    <a:pt x="4361" y="4214"/>
                    <a:pt x="3908" y="4410"/>
                    <a:pt x="3444" y="4410"/>
                  </a:cubicBezTo>
                  <a:cubicBezTo>
                    <a:pt x="3408" y="4410"/>
                    <a:pt x="3372" y="4409"/>
                    <a:pt x="3336" y="4407"/>
                  </a:cubicBezTo>
                  <a:cubicBezTo>
                    <a:pt x="3310" y="4408"/>
                    <a:pt x="3284" y="4409"/>
                    <a:pt x="3259" y="4409"/>
                  </a:cubicBezTo>
                  <a:cubicBezTo>
                    <a:pt x="2520" y="4409"/>
                    <a:pt x="1826" y="3949"/>
                    <a:pt x="1568" y="3239"/>
                  </a:cubicBezTo>
                  <a:lnTo>
                    <a:pt x="3870" y="3239"/>
                  </a:lnTo>
                  <a:lnTo>
                    <a:pt x="3870" y="2772"/>
                  </a:lnTo>
                  <a:lnTo>
                    <a:pt x="1435" y="2772"/>
                  </a:lnTo>
                  <a:cubicBezTo>
                    <a:pt x="1435" y="2672"/>
                    <a:pt x="1435" y="2606"/>
                    <a:pt x="1435" y="2539"/>
                  </a:cubicBezTo>
                  <a:cubicBezTo>
                    <a:pt x="1435" y="2472"/>
                    <a:pt x="1435" y="2372"/>
                    <a:pt x="1435" y="2305"/>
                  </a:cubicBezTo>
                  <a:lnTo>
                    <a:pt x="3836" y="2305"/>
                  </a:lnTo>
                  <a:lnTo>
                    <a:pt x="3836" y="1805"/>
                  </a:lnTo>
                  <a:lnTo>
                    <a:pt x="1568" y="1805"/>
                  </a:lnTo>
                  <a:cubicBezTo>
                    <a:pt x="1835" y="1104"/>
                    <a:pt x="2569" y="637"/>
                    <a:pt x="3336" y="637"/>
                  </a:cubicBezTo>
                  <a:cubicBezTo>
                    <a:pt x="3836" y="637"/>
                    <a:pt x="4337" y="838"/>
                    <a:pt x="4670" y="1205"/>
                  </a:cubicBezTo>
                  <a:lnTo>
                    <a:pt x="4737" y="1271"/>
                  </a:lnTo>
                  <a:lnTo>
                    <a:pt x="5204" y="804"/>
                  </a:lnTo>
                  <a:lnTo>
                    <a:pt x="5137" y="738"/>
                  </a:lnTo>
                  <a:cubicBezTo>
                    <a:pt x="4696" y="265"/>
                    <a:pt x="4077" y="1"/>
                    <a:pt x="3420"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38"/>
            <p:cNvSpPr/>
            <p:nvPr/>
          </p:nvSpPr>
          <p:spPr>
            <a:xfrm flipH="1">
              <a:off x="5684710" y="4462886"/>
              <a:ext cx="351304" cy="89526"/>
            </a:xfrm>
            <a:custGeom>
              <a:avLst/>
              <a:gdLst/>
              <a:ahLst/>
              <a:cxnLst/>
              <a:rect l="l" t="t" r="r" b="b"/>
              <a:pathLst>
                <a:path w="12710" h="3239" extrusionOk="0">
                  <a:moveTo>
                    <a:pt x="5481" y="0"/>
                  </a:moveTo>
                  <a:cubicBezTo>
                    <a:pt x="2412" y="0"/>
                    <a:pt x="31" y="599"/>
                    <a:pt x="1" y="1419"/>
                  </a:cubicBezTo>
                  <a:cubicBezTo>
                    <a:pt x="1" y="2286"/>
                    <a:pt x="2803" y="3120"/>
                    <a:pt x="6305" y="3220"/>
                  </a:cubicBezTo>
                  <a:cubicBezTo>
                    <a:pt x="6633" y="3233"/>
                    <a:pt x="6954" y="3239"/>
                    <a:pt x="7268" y="3239"/>
                  </a:cubicBezTo>
                  <a:cubicBezTo>
                    <a:pt x="10313" y="3239"/>
                    <a:pt x="12646" y="2669"/>
                    <a:pt x="12676" y="1853"/>
                  </a:cubicBezTo>
                  <a:cubicBezTo>
                    <a:pt x="12710" y="985"/>
                    <a:pt x="9908" y="151"/>
                    <a:pt x="6405" y="18"/>
                  </a:cubicBezTo>
                  <a:cubicBezTo>
                    <a:pt x="6092" y="6"/>
                    <a:pt x="5783" y="0"/>
                    <a:pt x="548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38"/>
            <p:cNvSpPr/>
            <p:nvPr/>
          </p:nvSpPr>
          <p:spPr>
            <a:xfrm flipH="1">
              <a:off x="5683771" y="4456915"/>
              <a:ext cx="352244" cy="57187"/>
            </a:xfrm>
            <a:custGeom>
              <a:avLst/>
              <a:gdLst/>
              <a:ahLst/>
              <a:cxnLst/>
              <a:rect l="l" t="t" r="r" b="b"/>
              <a:pathLst>
                <a:path w="12744" h="2069" extrusionOk="0">
                  <a:moveTo>
                    <a:pt x="67" y="0"/>
                  </a:moveTo>
                  <a:lnTo>
                    <a:pt x="1" y="1602"/>
                  </a:lnTo>
                  <a:lnTo>
                    <a:pt x="12676" y="2069"/>
                  </a:lnTo>
                  <a:lnTo>
                    <a:pt x="12743" y="467"/>
                  </a:lnTo>
                  <a:lnTo>
                    <a:pt x="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38"/>
            <p:cNvSpPr/>
            <p:nvPr/>
          </p:nvSpPr>
          <p:spPr>
            <a:xfrm flipH="1">
              <a:off x="5682858" y="4418633"/>
              <a:ext cx="352217" cy="89526"/>
            </a:xfrm>
            <a:custGeom>
              <a:avLst/>
              <a:gdLst/>
              <a:ahLst/>
              <a:cxnLst/>
              <a:rect l="l" t="t" r="r" b="b"/>
              <a:pathLst>
                <a:path w="12743" h="3239" extrusionOk="0">
                  <a:moveTo>
                    <a:pt x="5512" y="0"/>
                  </a:moveTo>
                  <a:cubicBezTo>
                    <a:pt x="2443" y="0"/>
                    <a:pt x="64" y="596"/>
                    <a:pt x="33" y="1385"/>
                  </a:cubicBezTo>
                  <a:cubicBezTo>
                    <a:pt x="0" y="2286"/>
                    <a:pt x="2802" y="3120"/>
                    <a:pt x="6305" y="3220"/>
                  </a:cubicBezTo>
                  <a:cubicBezTo>
                    <a:pt x="6632" y="3233"/>
                    <a:pt x="6954" y="3239"/>
                    <a:pt x="7269" y="3239"/>
                  </a:cubicBezTo>
                  <a:cubicBezTo>
                    <a:pt x="10319" y="3239"/>
                    <a:pt x="12679" y="2669"/>
                    <a:pt x="12709" y="1852"/>
                  </a:cubicBezTo>
                  <a:cubicBezTo>
                    <a:pt x="12742" y="952"/>
                    <a:pt x="9940" y="151"/>
                    <a:pt x="6438" y="18"/>
                  </a:cubicBezTo>
                  <a:cubicBezTo>
                    <a:pt x="6124" y="6"/>
                    <a:pt x="5814" y="0"/>
                    <a:pt x="551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38"/>
            <p:cNvSpPr/>
            <p:nvPr/>
          </p:nvSpPr>
          <p:spPr>
            <a:xfrm flipH="1">
              <a:off x="5704998" y="4430685"/>
              <a:ext cx="306113" cy="41018"/>
            </a:xfrm>
            <a:custGeom>
              <a:avLst/>
              <a:gdLst/>
              <a:ahLst/>
              <a:cxnLst/>
              <a:rect l="l" t="t" r="r" b="b"/>
              <a:pathLst>
                <a:path w="11075" h="1484" extrusionOk="0">
                  <a:moveTo>
                    <a:pt x="4642" y="0"/>
                  </a:moveTo>
                  <a:cubicBezTo>
                    <a:pt x="2019" y="0"/>
                    <a:pt x="30" y="378"/>
                    <a:pt x="0" y="916"/>
                  </a:cubicBezTo>
                  <a:cubicBezTo>
                    <a:pt x="0" y="983"/>
                    <a:pt x="0" y="1050"/>
                    <a:pt x="67" y="1083"/>
                  </a:cubicBezTo>
                  <a:cubicBezTo>
                    <a:pt x="416" y="618"/>
                    <a:pt x="2234" y="330"/>
                    <a:pt x="4529" y="330"/>
                  </a:cubicBezTo>
                  <a:cubicBezTo>
                    <a:pt x="4867" y="330"/>
                    <a:pt x="5215" y="336"/>
                    <a:pt x="5571" y="349"/>
                  </a:cubicBezTo>
                  <a:cubicBezTo>
                    <a:pt x="8306" y="449"/>
                    <a:pt x="10608" y="916"/>
                    <a:pt x="10975" y="1483"/>
                  </a:cubicBezTo>
                  <a:cubicBezTo>
                    <a:pt x="11008" y="1450"/>
                    <a:pt x="11042" y="1383"/>
                    <a:pt x="11042" y="1316"/>
                  </a:cubicBezTo>
                  <a:cubicBezTo>
                    <a:pt x="11075" y="749"/>
                    <a:pt x="8640" y="149"/>
                    <a:pt x="5571" y="15"/>
                  </a:cubicBezTo>
                  <a:cubicBezTo>
                    <a:pt x="5254" y="5"/>
                    <a:pt x="4944" y="0"/>
                    <a:pt x="4642"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38"/>
            <p:cNvSpPr/>
            <p:nvPr/>
          </p:nvSpPr>
          <p:spPr>
            <a:xfrm flipH="1">
              <a:off x="5642282" y="4399230"/>
              <a:ext cx="352244" cy="89554"/>
            </a:xfrm>
            <a:custGeom>
              <a:avLst/>
              <a:gdLst/>
              <a:ahLst/>
              <a:cxnLst/>
              <a:rect l="l" t="t" r="r" b="b"/>
              <a:pathLst>
                <a:path w="12744" h="3240" extrusionOk="0">
                  <a:moveTo>
                    <a:pt x="5475" y="1"/>
                  </a:moveTo>
                  <a:cubicBezTo>
                    <a:pt x="2425" y="1"/>
                    <a:pt x="64" y="570"/>
                    <a:pt x="34" y="1387"/>
                  </a:cubicBezTo>
                  <a:cubicBezTo>
                    <a:pt x="1" y="2288"/>
                    <a:pt x="2803" y="3088"/>
                    <a:pt x="6305" y="3222"/>
                  </a:cubicBezTo>
                  <a:cubicBezTo>
                    <a:pt x="6620" y="3234"/>
                    <a:pt x="6929" y="3239"/>
                    <a:pt x="7232" y="3239"/>
                  </a:cubicBezTo>
                  <a:cubicBezTo>
                    <a:pt x="10300" y="3239"/>
                    <a:pt x="12679" y="2643"/>
                    <a:pt x="12710" y="1854"/>
                  </a:cubicBezTo>
                  <a:cubicBezTo>
                    <a:pt x="12743" y="953"/>
                    <a:pt x="9941" y="119"/>
                    <a:pt x="6439" y="19"/>
                  </a:cubicBezTo>
                  <a:cubicBezTo>
                    <a:pt x="6111" y="7"/>
                    <a:pt x="5789" y="1"/>
                    <a:pt x="5475"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38"/>
            <p:cNvSpPr/>
            <p:nvPr/>
          </p:nvSpPr>
          <p:spPr>
            <a:xfrm flipH="1">
              <a:off x="5641370" y="4393287"/>
              <a:ext cx="352217" cy="57187"/>
            </a:xfrm>
            <a:custGeom>
              <a:avLst/>
              <a:gdLst/>
              <a:ahLst/>
              <a:cxnLst/>
              <a:rect l="l" t="t" r="r" b="b"/>
              <a:pathLst>
                <a:path w="12743" h="2069" extrusionOk="0">
                  <a:moveTo>
                    <a:pt x="67" y="1"/>
                  </a:moveTo>
                  <a:lnTo>
                    <a:pt x="0" y="1602"/>
                  </a:lnTo>
                  <a:lnTo>
                    <a:pt x="12676" y="2069"/>
                  </a:lnTo>
                  <a:lnTo>
                    <a:pt x="12743" y="468"/>
                  </a:lnTo>
                  <a:lnTo>
                    <a:pt x="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332;p38"/>
            <p:cNvSpPr/>
            <p:nvPr/>
          </p:nvSpPr>
          <p:spPr>
            <a:xfrm flipH="1">
              <a:off x="5640458" y="4354977"/>
              <a:ext cx="352217" cy="89554"/>
            </a:xfrm>
            <a:custGeom>
              <a:avLst/>
              <a:gdLst/>
              <a:ahLst/>
              <a:cxnLst/>
              <a:rect l="l" t="t" r="r" b="b"/>
              <a:pathLst>
                <a:path w="12743" h="3240" extrusionOk="0">
                  <a:moveTo>
                    <a:pt x="5442" y="1"/>
                  </a:moveTo>
                  <a:cubicBezTo>
                    <a:pt x="2397" y="1"/>
                    <a:pt x="64" y="570"/>
                    <a:pt x="34" y="1387"/>
                  </a:cubicBezTo>
                  <a:cubicBezTo>
                    <a:pt x="0" y="2254"/>
                    <a:pt x="2802" y="3088"/>
                    <a:pt x="6305" y="3221"/>
                  </a:cubicBezTo>
                  <a:cubicBezTo>
                    <a:pt x="6619" y="3233"/>
                    <a:pt x="6929" y="3239"/>
                    <a:pt x="7231" y="3239"/>
                  </a:cubicBezTo>
                  <a:cubicBezTo>
                    <a:pt x="10300" y="3239"/>
                    <a:pt x="12679" y="2643"/>
                    <a:pt x="12710" y="1854"/>
                  </a:cubicBezTo>
                  <a:cubicBezTo>
                    <a:pt x="12743" y="986"/>
                    <a:pt x="9908" y="119"/>
                    <a:pt x="6405" y="19"/>
                  </a:cubicBezTo>
                  <a:cubicBezTo>
                    <a:pt x="6078" y="7"/>
                    <a:pt x="5756" y="1"/>
                    <a:pt x="544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333;p38"/>
            <p:cNvSpPr/>
            <p:nvPr/>
          </p:nvSpPr>
          <p:spPr>
            <a:xfrm flipH="1">
              <a:off x="5663509" y="4367056"/>
              <a:ext cx="306113" cy="40106"/>
            </a:xfrm>
            <a:custGeom>
              <a:avLst/>
              <a:gdLst/>
              <a:ahLst/>
              <a:cxnLst/>
              <a:rect l="l" t="t" r="r" b="b"/>
              <a:pathLst>
                <a:path w="11075" h="1451" extrusionOk="0">
                  <a:moveTo>
                    <a:pt x="4642" y="0"/>
                  </a:moveTo>
                  <a:cubicBezTo>
                    <a:pt x="2019" y="0"/>
                    <a:pt x="30" y="378"/>
                    <a:pt x="0" y="916"/>
                  </a:cubicBezTo>
                  <a:cubicBezTo>
                    <a:pt x="0" y="983"/>
                    <a:pt x="34" y="1016"/>
                    <a:pt x="67" y="1083"/>
                  </a:cubicBezTo>
                  <a:cubicBezTo>
                    <a:pt x="420" y="613"/>
                    <a:pt x="2273" y="298"/>
                    <a:pt x="4602" y="298"/>
                  </a:cubicBezTo>
                  <a:cubicBezTo>
                    <a:pt x="4917" y="298"/>
                    <a:pt x="5241" y="304"/>
                    <a:pt x="5571" y="316"/>
                  </a:cubicBezTo>
                  <a:cubicBezTo>
                    <a:pt x="8340" y="416"/>
                    <a:pt x="10608" y="916"/>
                    <a:pt x="11008" y="1450"/>
                  </a:cubicBezTo>
                  <a:cubicBezTo>
                    <a:pt x="11042" y="1417"/>
                    <a:pt x="11042" y="1350"/>
                    <a:pt x="11075" y="1317"/>
                  </a:cubicBezTo>
                  <a:cubicBezTo>
                    <a:pt x="11075" y="716"/>
                    <a:pt x="8640" y="116"/>
                    <a:pt x="5571" y="16"/>
                  </a:cubicBezTo>
                  <a:cubicBezTo>
                    <a:pt x="5254" y="5"/>
                    <a:pt x="4944" y="0"/>
                    <a:pt x="4642"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38"/>
            <p:cNvSpPr/>
            <p:nvPr/>
          </p:nvSpPr>
          <p:spPr>
            <a:xfrm flipH="1">
              <a:off x="5640458" y="4318105"/>
              <a:ext cx="352217" cy="89526"/>
            </a:xfrm>
            <a:custGeom>
              <a:avLst/>
              <a:gdLst/>
              <a:ahLst/>
              <a:cxnLst/>
              <a:rect l="l" t="t" r="r" b="b"/>
              <a:pathLst>
                <a:path w="12743" h="3239" extrusionOk="0">
                  <a:moveTo>
                    <a:pt x="5442" y="0"/>
                  </a:moveTo>
                  <a:cubicBezTo>
                    <a:pt x="2397" y="0"/>
                    <a:pt x="64" y="570"/>
                    <a:pt x="34" y="1386"/>
                  </a:cubicBezTo>
                  <a:cubicBezTo>
                    <a:pt x="0" y="2287"/>
                    <a:pt x="2802" y="3088"/>
                    <a:pt x="6305" y="3221"/>
                  </a:cubicBezTo>
                  <a:cubicBezTo>
                    <a:pt x="6619" y="3233"/>
                    <a:pt x="6929" y="3239"/>
                    <a:pt x="7231" y="3239"/>
                  </a:cubicBezTo>
                  <a:cubicBezTo>
                    <a:pt x="10300" y="3239"/>
                    <a:pt x="12679" y="2643"/>
                    <a:pt x="12710" y="1853"/>
                  </a:cubicBezTo>
                  <a:cubicBezTo>
                    <a:pt x="12743" y="953"/>
                    <a:pt x="9908" y="152"/>
                    <a:pt x="6405" y="19"/>
                  </a:cubicBezTo>
                  <a:cubicBezTo>
                    <a:pt x="6078" y="6"/>
                    <a:pt x="5756" y="0"/>
                    <a:pt x="5442"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335;p38"/>
            <p:cNvSpPr/>
            <p:nvPr/>
          </p:nvSpPr>
          <p:spPr>
            <a:xfrm flipH="1">
              <a:off x="5640458" y="4312162"/>
              <a:ext cx="351304" cy="57187"/>
            </a:xfrm>
            <a:custGeom>
              <a:avLst/>
              <a:gdLst/>
              <a:ahLst/>
              <a:cxnLst/>
              <a:rect l="l" t="t" r="r" b="b"/>
              <a:pathLst>
                <a:path w="12710" h="2069" extrusionOk="0">
                  <a:moveTo>
                    <a:pt x="34" y="0"/>
                  </a:moveTo>
                  <a:lnTo>
                    <a:pt x="1" y="1601"/>
                  </a:lnTo>
                  <a:lnTo>
                    <a:pt x="12677" y="2068"/>
                  </a:lnTo>
                  <a:lnTo>
                    <a:pt x="12710" y="467"/>
                  </a:lnTo>
                  <a:lnTo>
                    <a:pt x="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38"/>
            <p:cNvSpPr/>
            <p:nvPr/>
          </p:nvSpPr>
          <p:spPr>
            <a:xfrm flipH="1">
              <a:off x="5639518" y="4272941"/>
              <a:ext cx="352244" cy="89554"/>
            </a:xfrm>
            <a:custGeom>
              <a:avLst/>
              <a:gdLst/>
              <a:ahLst/>
              <a:cxnLst/>
              <a:rect l="l" t="t" r="r" b="b"/>
              <a:pathLst>
                <a:path w="12744" h="3240" extrusionOk="0">
                  <a:moveTo>
                    <a:pt x="5513" y="1"/>
                  </a:moveTo>
                  <a:cubicBezTo>
                    <a:pt x="2444" y="1"/>
                    <a:pt x="65" y="597"/>
                    <a:pt x="34" y="1386"/>
                  </a:cubicBezTo>
                  <a:cubicBezTo>
                    <a:pt x="1" y="2287"/>
                    <a:pt x="2836" y="3121"/>
                    <a:pt x="6339" y="3221"/>
                  </a:cubicBezTo>
                  <a:cubicBezTo>
                    <a:pt x="6666" y="3233"/>
                    <a:pt x="6988" y="3239"/>
                    <a:pt x="7302" y="3239"/>
                  </a:cubicBezTo>
                  <a:cubicBezTo>
                    <a:pt x="10347" y="3239"/>
                    <a:pt x="12680" y="2669"/>
                    <a:pt x="12710" y="1853"/>
                  </a:cubicBezTo>
                  <a:cubicBezTo>
                    <a:pt x="12743" y="986"/>
                    <a:pt x="9941" y="152"/>
                    <a:pt x="6439" y="18"/>
                  </a:cubicBezTo>
                  <a:cubicBezTo>
                    <a:pt x="6124" y="6"/>
                    <a:pt x="5815" y="1"/>
                    <a:pt x="55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337;p38"/>
            <p:cNvSpPr/>
            <p:nvPr/>
          </p:nvSpPr>
          <p:spPr>
            <a:xfrm flipH="1">
              <a:off x="5661658" y="4285932"/>
              <a:ext cx="306113" cy="40078"/>
            </a:xfrm>
            <a:custGeom>
              <a:avLst/>
              <a:gdLst/>
              <a:ahLst/>
              <a:cxnLst/>
              <a:rect l="l" t="t" r="r" b="b"/>
              <a:pathLst>
                <a:path w="11075" h="1450" extrusionOk="0">
                  <a:moveTo>
                    <a:pt x="4641" y="0"/>
                  </a:moveTo>
                  <a:cubicBezTo>
                    <a:pt x="2012" y="0"/>
                    <a:pt x="0" y="378"/>
                    <a:pt x="0" y="916"/>
                  </a:cubicBezTo>
                  <a:cubicBezTo>
                    <a:pt x="0" y="983"/>
                    <a:pt x="33" y="1016"/>
                    <a:pt x="67" y="1083"/>
                  </a:cubicBezTo>
                  <a:cubicBezTo>
                    <a:pt x="419" y="613"/>
                    <a:pt x="2273" y="298"/>
                    <a:pt x="4602" y="298"/>
                  </a:cubicBezTo>
                  <a:cubicBezTo>
                    <a:pt x="4917" y="298"/>
                    <a:pt x="5241" y="304"/>
                    <a:pt x="5571" y="316"/>
                  </a:cubicBezTo>
                  <a:cubicBezTo>
                    <a:pt x="8306" y="416"/>
                    <a:pt x="10608" y="916"/>
                    <a:pt x="10975" y="1450"/>
                  </a:cubicBezTo>
                  <a:cubicBezTo>
                    <a:pt x="11008" y="1416"/>
                    <a:pt x="11041" y="1383"/>
                    <a:pt x="11041" y="1316"/>
                  </a:cubicBezTo>
                  <a:cubicBezTo>
                    <a:pt x="11075" y="716"/>
                    <a:pt x="8640" y="115"/>
                    <a:pt x="5571" y="15"/>
                  </a:cubicBezTo>
                  <a:cubicBezTo>
                    <a:pt x="5254" y="5"/>
                    <a:pt x="4943" y="0"/>
                    <a:pt x="464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38"/>
            <p:cNvSpPr/>
            <p:nvPr/>
          </p:nvSpPr>
          <p:spPr>
            <a:xfrm flipH="1">
              <a:off x="5598970" y="4253758"/>
              <a:ext cx="352217" cy="90079"/>
            </a:xfrm>
            <a:custGeom>
              <a:avLst/>
              <a:gdLst/>
              <a:ahLst/>
              <a:cxnLst/>
              <a:rect l="l" t="t" r="r" b="b"/>
              <a:pathLst>
                <a:path w="12743" h="3259" extrusionOk="0">
                  <a:moveTo>
                    <a:pt x="5683" y="1"/>
                  </a:moveTo>
                  <a:cubicBezTo>
                    <a:pt x="2533" y="1"/>
                    <a:pt x="65" y="578"/>
                    <a:pt x="34" y="1413"/>
                  </a:cubicBezTo>
                  <a:cubicBezTo>
                    <a:pt x="1" y="2280"/>
                    <a:pt x="2836" y="3114"/>
                    <a:pt x="6305" y="3247"/>
                  </a:cubicBezTo>
                  <a:cubicBezTo>
                    <a:pt x="6561" y="3255"/>
                    <a:pt x="6813" y="3258"/>
                    <a:pt x="7061" y="3258"/>
                  </a:cubicBezTo>
                  <a:cubicBezTo>
                    <a:pt x="10211" y="3258"/>
                    <a:pt x="12679" y="2681"/>
                    <a:pt x="12710" y="1846"/>
                  </a:cubicBezTo>
                  <a:cubicBezTo>
                    <a:pt x="12743" y="979"/>
                    <a:pt x="9941" y="145"/>
                    <a:pt x="6438" y="12"/>
                  </a:cubicBezTo>
                  <a:cubicBezTo>
                    <a:pt x="6183" y="5"/>
                    <a:pt x="5931" y="1"/>
                    <a:pt x="568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38"/>
            <p:cNvSpPr/>
            <p:nvPr/>
          </p:nvSpPr>
          <p:spPr>
            <a:xfrm flipH="1">
              <a:off x="5598030" y="4247622"/>
              <a:ext cx="352244" cy="57187"/>
            </a:xfrm>
            <a:custGeom>
              <a:avLst/>
              <a:gdLst/>
              <a:ahLst/>
              <a:cxnLst/>
              <a:rect l="l" t="t" r="r" b="b"/>
              <a:pathLst>
                <a:path w="12744" h="2069" extrusionOk="0">
                  <a:moveTo>
                    <a:pt x="68" y="0"/>
                  </a:moveTo>
                  <a:lnTo>
                    <a:pt x="1" y="1601"/>
                  </a:lnTo>
                  <a:lnTo>
                    <a:pt x="12677" y="2068"/>
                  </a:lnTo>
                  <a:lnTo>
                    <a:pt x="12743" y="467"/>
                  </a:lnTo>
                  <a:lnTo>
                    <a:pt x="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38"/>
            <p:cNvSpPr/>
            <p:nvPr/>
          </p:nvSpPr>
          <p:spPr>
            <a:xfrm flipH="1">
              <a:off x="5597118" y="4209312"/>
              <a:ext cx="352217" cy="89554"/>
            </a:xfrm>
            <a:custGeom>
              <a:avLst/>
              <a:gdLst/>
              <a:ahLst/>
              <a:cxnLst/>
              <a:rect l="l" t="t" r="r" b="b"/>
              <a:pathLst>
                <a:path w="12743" h="3240" extrusionOk="0">
                  <a:moveTo>
                    <a:pt x="5512" y="1"/>
                  </a:moveTo>
                  <a:cubicBezTo>
                    <a:pt x="2444" y="1"/>
                    <a:pt x="64" y="597"/>
                    <a:pt x="34" y="1386"/>
                  </a:cubicBezTo>
                  <a:cubicBezTo>
                    <a:pt x="0" y="2287"/>
                    <a:pt x="2802" y="3121"/>
                    <a:pt x="6305" y="3221"/>
                  </a:cubicBezTo>
                  <a:cubicBezTo>
                    <a:pt x="6632" y="3233"/>
                    <a:pt x="6954" y="3240"/>
                    <a:pt x="7269" y="3240"/>
                  </a:cubicBezTo>
                  <a:cubicBezTo>
                    <a:pt x="10319" y="3240"/>
                    <a:pt x="12679" y="2670"/>
                    <a:pt x="12709" y="1853"/>
                  </a:cubicBezTo>
                  <a:cubicBezTo>
                    <a:pt x="12743" y="986"/>
                    <a:pt x="9907" y="152"/>
                    <a:pt x="6438" y="19"/>
                  </a:cubicBezTo>
                  <a:cubicBezTo>
                    <a:pt x="6124" y="7"/>
                    <a:pt x="5815" y="1"/>
                    <a:pt x="551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341;p38"/>
            <p:cNvSpPr/>
            <p:nvPr/>
          </p:nvSpPr>
          <p:spPr>
            <a:xfrm flipH="1">
              <a:off x="5619230" y="4221999"/>
              <a:ext cx="306141" cy="40410"/>
            </a:xfrm>
            <a:custGeom>
              <a:avLst/>
              <a:gdLst/>
              <a:ahLst/>
              <a:cxnLst/>
              <a:rect l="l" t="t" r="r" b="b"/>
              <a:pathLst>
                <a:path w="11076" h="1462" extrusionOk="0">
                  <a:moveTo>
                    <a:pt x="4405" y="1"/>
                  </a:moveTo>
                  <a:cubicBezTo>
                    <a:pt x="1893" y="1"/>
                    <a:pt x="1" y="372"/>
                    <a:pt x="1" y="894"/>
                  </a:cubicBezTo>
                  <a:cubicBezTo>
                    <a:pt x="1" y="961"/>
                    <a:pt x="1" y="1027"/>
                    <a:pt x="34" y="1061"/>
                  </a:cubicBezTo>
                  <a:cubicBezTo>
                    <a:pt x="412" y="596"/>
                    <a:pt x="2234" y="308"/>
                    <a:pt x="4507" y="308"/>
                  </a:cubicBezTo>
                  <a:cubicBezTo>
                    <a:pt x="4842" y="308"/>
                    <a:pt x="5187" y="314"/>
                    <a:pt x="5538" y="327"/>
                  </a:cubicBezTo>
                  <a:cubicBezTo>
                    <a:pt x="8306" y="427"/>
                    <a:pt x="10575" y="894"/>
                    <a:pt x="10975" y="1461"/>
                  </a:cubicBezTo>
                  <a:cubicBezTo>
                    <a:pt x="11008" y="1428"/>
                    <a:pt x="11042" y="1361"/>
                    <a:pt x="11042" y="1294"/>
                  </a:cubicBezTo>
                  <a:cubicBezTo>
                    <a:pt x="11075" y="694"/>
                    <a:pt x="8640" y="127"/>
                    <a:pt x="5571" y="27"/>
                  </a:cubicBezTo>
                  <a:cubicBezTo>
                    <a:pt x="5171" y="9"/>
                    <a:pt x="4781" y="1"/>
                    <a:pt x="4405"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38"/>
            <p:cNvSpPr/>
            <p:nvPr/>
          </p:nvSpPr>
          <p:spPr>
            <a:xfrm flipH="1">
              <a:off x="6639906" y="4427561"/>
              <a:ext cx="352217" cy="89830"/>
            </a:xfrm>
            <a:custGeom>
              <a:avLst/>
              <a:gdLst/>
              <a:ahLst/>
              <a:cxnLst/>
              <a:rect l="l" t="t" r="r" b="b"/>
              <a:pathLst>
                <a:path w="12743" h="3250" extrusionOk="0">
                  <a:moveTo>
                    <a:pt x="5292" y="1"/>
                  </a:moveTo>
                  <a:cubicBezTo>
                    <a:pt x="2353" y="1"/>
                    <a:pt x="67" y="563"/>
                    <a:pt x="67" y="1363"/>
                  </a:cubicBezTo>
                  <a:cubicBezTo>
                    <a:pt x="0" y="2230"/>
                    <a:pt x="2802" y="3064"/>
                    <a:pt x="6305" y="3231"/>
                  </a:cubicBezTo>
                  <a:cubicBezTo>
                    <a:pt x="6633" y="3243"/>
                    <a:pt x="6956" y="3249"/>
                    <a:pt x="7271" y="3249"/>
                  </a:cubicBezTo>
                  <a:cubicBezTo>
                    <a:pt x="10320" y="3249"/>
                    <a:pt x="12679" y="2682"/>
                    <a:pt x="12709" y="1896"/>
                  </a:cubicBezTo>
                  <a:cubicBezTo>
                    <a:pt x="12743" y="996"/>
                    <a:pt x="9941" y="162"/>
                    <a:pt x="6438" y="28"/>
                  </a:cubicBezTo>
                  <a:cubicBezTo>
                    <a:pt x="6048" y="10"/>
                    <a:pt x="5665" y="1"/>
                    <a:pt x="529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343;p38"/>
            <p:cNvSpPr/>
            <p:nvPr/>
          </p:nvSpPr>
          <p:spPr>
            <a:xfrm flipH="1">
              <a:off x="6638967" y="4420043"/>
              <a:ext cx="352244" cy="59951"/>
            </a:xfrm>
            <a:custGeom>
              <a:avLst/>
              <a:gdLst/>
              <a:ahLst/>
              <a:cxnLst/>
              <a:rect l="l" t="t" r="r" b="b"/>
              <a:pathLst>
                <a:path w="12744" h="2169" extrusionOk="0">
                  <a:moveTo>
                    <a:pt x="67" y="0"/>
                  </a:moveTo>
                  <a:lnTo>
                    <a:pt x="1" y="1601"/>
                  </a:lnTo>
                  <a:lnTo>
                    <a:pt x="12676" y="2168"/>
                  </a:lnTo>
                  <a:lnTo>
                    <a:pt x="12743" y="534"/>
                  </a:lnTo>
                  <a:lnTo>
                    <a:pt x="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344;p38"/>
            <p:cNvSpPr/>
            <p:nvPr/>
          </p:nvSpPr>
          <p:spPr>
            <a:xfrm flipH="1">
              <a:off x="6638054" y="4383309"/>
              <a:ext cx="352217" cy="89830"/>
            </a:xfrm>
            <a:custGeom>
              <a:avLst/>
              <a:gdLst/>
              <a:ahLst/>
              <a:cxnLst/>
              <a:rect l="l" t="t" r="r" b="b"/>
              <a:pathLst>
                <a:path w="12743" h="3250" extrusionOk="0">
                  <a:moveTo>
                    <a:pt x="5291" y="0"/>
                  </a:moveTo>
                  <a:cubicBezTo>
                    <a:pt x="2352" y="0"/>
                    <a:pt x="63" y="563"/>
                    <a:pt x="33" y="1363"/>
                  </a:cubicBezTo>
                  <a:cubicBezTo>
                    <a:pt x="0" y="2230"/>
                    <a:pt x="2802" y="3064"/>
                    <a:pt x="6305" y="3231"/>
                  </a:cubicBezTo>
                  <a:cubicBezTo>
                    <a:pt x="6630" y="3243"/>
                    <a:pt x="6949" y="3249"/>
                    <a:pt x="7262" y="3249"/>
                  </a:cubicBezTo>
                  <a:cubicBezTo>
                    <a:pt x="10287" y="3249"/>
                    <a:pt x="12649" y="2682"/>
                    <a:pt x="12709" y="1896"/>
                  </a:cubicBezTo>
                  <a:cubicBezTo>
                    <a:pt x="12742" y="996"/>
                    <a:pt x="9940" y="162"/>
                    <a:pt x="6438" y="28"/>
                  </a:cubicBezTo>
                  <a:cubicBezTo>
                    <a:pt x="6048" y="9"/>
                    <a:pt x="5664" y="0"/>
                    <a:pt x="529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38"/>
            <p:cNvSpPr/>
            <p:nvPr/>
          </p:nvSpPr>
          <p:spPr>
            <a:xfrm flipH="1">
              <a:off x="6661106" y="4395360"/>
              <a:ext cx="306141" cy="41294"/>
            </a:xfrm>
            <a:custGeom>
              <a:avLst/>
              <a:gdLst/>
              <a:ahLst/>
              <a:cxnLst/>
              <a:rect l="l" t="t" r="r" b="b"/>
              <a:pathLst>
                <a:path w="11076" h="1494" extrusionOk="0">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38"/>
            <p:cNvSpPr/>
            <p:nvPr/>
          </p:nvSpPr>
          <p:spPr>
            <a:xfrm flipH="1">
              <a:off x="6661106" y="4395360"/>
              <a:ext cx="306141" cy="41294"/>
            </a:xfrm>
            <a:custGeom>
              <a:avLst/>
              <a:gdLst/>
              <a:ahLst/>
              <a:cxnLst/>
              <a:rect l="l" t="t" r="r" b="b"/>
              <a:pathLst>
                <a:path w="11076" h="1494" extrusionOk="0">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347;p38"/>
            <p:cNvSpPr/>
            <p:nvPr/>
          </p:nvSpPr>
          <p:spPr>
            <a:xfrm flipH="1">
              <a:off x="6676779" y="4360257"/>
              <a:ext cx="352217" cy="90079"/>
            </a:xfrm>
            <a:custGeom>
              <a:avLst/>
              <a:gdLst/>
              <a:ahLst/>
              <a:cxnLst/>
              <a:rect l="l" t="t" r="r" b="b"/>
              <a:pathLst>
                <a:path w="12743" h="3259" extrusionOk="0">
                  <a:moveTo>
                    <a:pt x="5291" y="0"/>
                  </a:moveTo>
                  <a:cubicBezTo>
                    <a:pt x="2352" y="0"/>
                    <a:pt x="63" y="563"/>
                    <a:pt x="33" y="1363"/>
                  </a:cubicBezTo>
                  <a:cubicBezTo>
                    <a:pt x="0" y="2230"/>
                    <a:pt x="2802" y="3097"/>
                    <a:pt x="6305" y="3231"/>
                  </a:cubicBezTo>
                  <a:cubicBezTo>
                    <a:pt x="6695" y="3249"/>
                    <a:pt x="7078" y="3258"/>
                    <a:pt x="7451" y="3258"/>
                  </a:cubicBezTo>
                  <a:cubicBezTo>
                    <a:pt x="10391" y="3258"/>
                    <a:pt x="12680" y="2696"/>
                    <a:pt x="12709" y="1896"/>
                  </a:cubicBezTo>
                  <a:cubicBezTo>
                    <a:pt x="12742" y="996"/>
                    <a:pt x="9940" y="162"/>
                    <a:pt x="6438" y="28"/>
                  </a:cubicBezTo>
                  <a:cubicBezTo>
                    <a:pt x="6048" y="10"/>
                    <a:pt x="5664" y="0"/>
                    <a:pt x="529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348;p38"/>
            <p:cNvSpPr/>
            <p:nvPr/>
          </p:nvSpPr>
          <p:spPr>
            <a:xfrm flipH="1">
              <a:off x="6675866" y="4353651"/>
              <a:ext cx="352217" cy="59039"/>
            </a:xfrm>
            <a:custGeom>
              <a:avLst/>
              <a:gdLst/>
              <a:ahLst/>
              <a:cxnLst/>
              <a:rect l="l" t="t" r="r" b="b"/>
              <a:pathLst>
                <a:path w="12743" h="2136" extrusionOk="0">
                  <a:moveTo>
                    <a:pt x="67" y="0"/>
                  </a:moveTo>
                  <a:lnTo>
                    <a:pt x="0" y="1602"/>
                  </a:lnTo>
                  <a:lnTo>
                    <a:pt x="12676" y="2135"/>
                  </a:lnTo>
                  <a:lnTo>
                    <a:pt x="12743" y="534"/>
                  </a:lnTo>
                  <a:lnTo>
                    <a:pt x="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349;p38"/>
            <p:cNvSpPr/>
            <p:nvPr/>
          </p:nvSpPr>
          <p:spPr>
            <a:xfrm flipH="1">
              <a:off x="6674927" y="4316004"/>
              <a:ext cx="352244" cy="89802"/>
            </a:xfrm>
            <a:custGeom>
              <a:avLst/>
              <a:gdLst/>
              <a:ahLst/>
              <a:cxnLst/>
              <a:rect l="l" t="t" r="r" b="b"/>
              <a:pathLst>
                <a:path w="12744" h="3249" extrusionOk="0">
                  <a:moveTo>
                    <a:pt x="5292" y="0"/>
                  </a:moveTo>
                  <a:cubicBezTo>
                    <a:pt x="2353" y="0"/>
                    <a:pt x="64" y="563"/>
                    <a:pt x="34" y="1362"/>
                  </a:cubicBezTo>
                  <a:cubicBezTo>
                    <a:pt x="1" y="2230"/>
                    <a:pt x="2803" y="3064"/>
                    <a:pt x="6305" y="3230"/>
                  </a:cubicBezTo>
                  <a:cubicBezTo>
                    <a:pt x="6630" y="3243"/>
                    <a:pt x="6950" y="3249"/>
                    <a:pt x="7264" y="3249"/>
                  </a:cubicBezTo>
                  <a:cubicBezTo>
                    <a:pt x="10293" y="3249"/>
                    <a:pt x="12680" y="2682"/>
                    <a:pt x="12710" y="1896"/>
                  </a:cubicBezTo>
                  <a:cubicBezTo>
                    <a:pt x="12743" y="995"/>
                    <a:pt x="9941" y="162"/>
                    <a:pt x="6439" y="28"/>
                  </a:cubicBezTo>
                  <a:cubicBezTo>
                    <a:pt x="6048" y="9"/>
                    <a:pt x="5665" y="0"/>
                    <a:pt x="529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350;p38"/>
            <p:cNvSpPr/>
            <p:nvPr/>
          </p:nvSpPr>
          <p:spPr>
            <a:xfrm flipH="1">
              <a:off x="6697066" y="4328056"/>
              <a:ext cx="307053" cy="42206"/>
            </a:xfrm>
            <a:custGeom>
              <a:avLst/>
              <a:gdLst/>
              <a:ahLst/>
              <a:cxnLst/>
              <a:rect l="l" t="t" r="r" b="b"/>
              <a:pathLst>
                <a:path w="11109" h="1527" extrusionOk="0">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 name="Google Shape;351;p38"/>
            <p:cNvSpPr/>
            <p:nvPr/>
          </p:nvSpPr>
          <p:spPr>
            <a:xfrm flipH="1">
              <a:off x="6697066" y="4328056"/>
              <a:ext cx="307053" cy="42206"/>
            </a:xfrm>
            <a:custGeom>
              <a:avLst/>
              <a:gdLst/>
              <a:ahLst/>
              <a:cxnLst/>
              <a:rect l="l" t="t" r="r" b="b"/>
              <a:pathLst>
                <a:path w="11109" h="1527" extrusionOk="0">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352;p38"/>
            <p:cNvSpPr/>
            <p:nvPr/>
          </p:nvSpPr>
          <p:spPr>
            <a:xfrm flipH="1">
              <a:off x="6672163" y="4279381"/>
              <a:ext cx="352244" cy="89802"/>
            </a:xfrm>
            <a:custGeom>
              <a:avLst/>
              <a:gdLst/>
              <a:ahLst/>
              <a:cxnLst/>
              <a:rect l="l" t="t" r="r" b="b"/>
              <a:pathLst>
                <a:path w="12744" h="3249" extrusionOk="0">
                  <a:moveTo>
                    <a:pt x="5481" y="0"/>
                  </a:moveTo>
                  <a:cubicBezTo>
                    <a:pt x="2457" y="0"/>
                    <a:pt x="95" y="567"/>
                    <a:pt x="34" y="1353"/>
                  </a:cubicBezTo>
                  <a:cubicBezTo>
                    <a:pt x="1" y="2254"/>
                    <a:pt x="2803" y="3088"/>
                    <a:pt x="6305" y="3221"/>
                  </a:cubicBezTo>
                  <a:cubicBezTo>
                    <a:pt x="6696" y="3240"/>
                    <a:pt x="7079" y="3249"/>
                    <a:pt x="7452" y="3249"/>
                  </a:cubicBezTo>
                  <a:cubicBezTo>
                    <a:pt x="10391" y="3249"/>
                    <a:pt x="12680" y="2686"/>
                    <a:pt x="12710" y="1887"/>
                  </a:cubicBezTo>
                  <a:cubicBezTo>
                    <a:pt x="12743" y="1020"/>
                    <a:pt x="9941" y="152"/>
                    <a:pt x="6439" y="19"/>
                  </a:cubicBezTo>
                  <a:cubicBezTo>
                    <a:pt x="6114" y="6"/>
                    <a:pt x="5794" y="0"/>
                    <a:pt x="548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38"/>
            <p:cNvSpPr/>
            <p:nvPr/>
          </p:nvSpPr>
          <p:spPr>
            <a:xfrm flipH="1">
              <a:off x="6671251" y="4272498"/>
              <a:ext cx="352217" cy="59039"/>
            </a:xfrm>
            <a:custGeom>
              <a:avLst/>
              <a:gdLst/>
              <a:ahLst/>
              <a:cxnLst/>
              <a:rect l="l" t="t" r="r" b="b"/>
              <a:pathLst>
                <a:path w="12743" h="2136" extrusionOk="0">
                  <a:moveTo>
                    <a:pt x="67" y="1"/>
                  </a:moveTo>
                  <a:lnTo>
                    <a:pt x="0" y="1602"/>
                  </a:lnTo>
                  <a:lnTo>
                    <a:pt x="12676" y="2136"/>
                  </a:lnTo>
                  <a:lnTo>
                    <a:pt x="12743" y="535"/>
                  </a:lnTo>
                  <a:lnTo>
                    <a:pt x="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38"/>
            <p:cNvSpPr/>
            <p:nvPr/>
          </p:nvSpPr>
          <p:spPr>
            <a:xfrm flipH="1">
              <a:off x="6670338" y="4235101"/>
              <a:ext cx="352217" cy="89830"/>
            </a:xfrm>
            <a:custGeom>
              <a:avLst/>
              <a:gdLst/>
              <a:ahLst/>
              <a:cxnLst/>
              <a:rect l="l" t="t" r="r" b="b"/>
              <a:pathLst>
                <a:path w="12743" h="3250" extrusionOk="0">
                  <a:moveTo>
                    <a:pt x="5441" y="0"/>
                  </a:moveTo>
                  <a:cubicBezTo>
                    <a:pt x="2435" y="0"/>
                    <a:pt x="94" y="541"/>
                    <a:pt x="34" y="1354"/>
                  </a:cubicBezTo>
                  <a:cubicBezTo>
                    <a:pt x="1" y="2255"/>
                    <a:pt x="2803" y="3089"/>
                    <a:pt x="6305" y="3222"/>
                  </a:cubicBezTo>
                  <a:cubicBezTo>
                    <a:pt x="6695" y="3241"/>
                    <a:pt x="7079" y="3250"/>
                    <a:pt x="7452" y="3250"/>
                  </a:cubicBezTo>
                  <a:cubicBezTo>
                    <a:pt x="10391" y="3250"/>
                    <a:pt x="12680" y="2687"/>
                    <a:pt x="12710" y="1888"/>
                  </a:cubicBezTo>
                  <a:cubicBezTo>
                    <a:pt x="12743" y="987"/>
                    <a:pt x="9941" y="153"/>
                    <a:pt x="6438" y="20"/>
                  </a:cubicBezTo>
                  <a:cubicBezTo>
                    <a:pt x="6099" y="7"/>
                    <a:pt x="5766" y="0"/>
                    <a:pt x="544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 name="Google Shape;355;p38"/>
            <p:cNvSpPr/>
            <p:nvPr/>
          </p:nvSpPr>
          <p:spPr>
            <a:xfrm flipH="1">
              <a:off x="6692450" y="4246903"/>
              <a:ext cx="306141" cy="42234"/>
            </a:xfrm>
            <a:custGeom>
              <a:avLst/>
              <a:gdLst/>
              <a:ahLst/>
              <a:cxnLst/>
              <a:rect l="l" t="t" r="r" b="b"/>
              <a:pathLst>
                <a:path w="11076" h="1528" extrusionOk="0">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 name="Google Shape;356;p38"/>
            <p:cNvSpPr/>
            <p:nvPr/>
          </p:nvSpPr>
          <p:spPr>
            <a:xfrm flipH="1">
              <a:off x="6692450" y="4246903"/>
              <a:ext cx="306141" cy="42234"/>
            </a:xfrm>
            <a:custGeom>
              <a:avLst/>
              <a:gdLst/>
              <a:ahLst/>
              <a:cxnLst/>
              <a:rect l="l" t="t" r="r" b="b"/>
              <a:pathLst>
                <a:path w="11076" h="1528" extrusionOk="0">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 name="Google Shape;357;p38"/>
            <p:cNvSpPr/>
            <p:nvPr/>
          </p:nvSpPr>
          <p:spPr>
            <a:xfrm flipH="1">
              <a:off x="6709063" y="4212076"/>
              <a:ext cx="352217" cy="89802"/>
            </a:xfrm>
            <a:custGeom>
              <a:avLst/>
              <a:gdLst/>
              <a:ahLst/>
              <a:cxnLst/>
              <a:rect l="l" t="t" r="r" b="b"/>
              <a:pathLst>
                <a:path w="12743" h="3249" extrusionOk="0">
                  <a:moveTo>
                    <a:pt x="5506" y="0"/>
                  </a:moveTo>
                  <a:cubicBezTo>
                    <a:pt x="2457" y="0"/>
                    <a:pt x="97" y="567"/>
                    <a:pt x="67" y="1353"/>
                  </a:cubicBezTo>
                  <a:cubicBezTo>
                    <a:pt x="1" y="2254"/>
                    <a:pt x="2836" y="3088"/>
                    <a:pt x="6305" y="3221"/>
                  </a:cubicBezTo>
                  <a:cubicBezTo>
                    <a:pt x="6699" y="3240"/>
                    <a:pt x="7085" y="3249"/>
                    <a:pt x="7460" y="3249"/>
                  </a:cubicBezTo>
                  <a:cubicBezTo>
                    <a:pt x="10417" y="3249"/>
                    <a:pt x="12680" y="2686"/>
                    <a:pt x="12710" y="1887"/>
                  </a:cubicBezTo>
                  <a:cubicBezTo>
                    <a:pt x="12743" y="1019"/>
                    <a:pt x="9941" y="186"/>
                    <a:pt x="6472" y="19"/>
                  </a:cubicBezTo>
                  <a:cubicBezTo>
                    <a:pt x="6144" y="6"/>
                    <a:pt x="5821" y="0"/>
                    <a:pt x="550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8" name="Google Shape;358;p38"/>
            <p:cNvSpPr/>
            <p:nvPr/>
          </p:nvSpPr>
          <p:spPr>
            <a:xfrm flipH="1">
              <a:off x="6708123" y="4205194"/>
              <a:ext cx="352244" cy="59039"/>
            </a:xfrm>
            <a:custGeom>
              <a:avLst/>
              <a:gdLst/>
              <a:ahLst/>
              <a:cxnLst/>
              <a:rect l="l" t="t" r="r" b="b"/>
              <a:pathLst>
                <a:path w="12744" h="2136" extrusionOk="0">
                  <a:moveTo>
                    <a:pt x="68" y="1"/>
                  </a:moveTo>
                  <a:lnTo>
                    <a:pt x="1" y="1602"/>
                  </a:lnTo>
                  <a:lnTo>
                    <a:pt x="12677" y="2136"/>
                  </a:lnTo>
                  <a:lnTo>
                    <a:pt x="12743" y="535"/>
                  </a:lnTo>
                  <a:lnTo>
                    <a:pt x="68"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9" name="Google Shape;359;p38"/>
            <p:cNvSpPr/>
            <p:nvPr/>
          </p:nvSpPr>
          <p:spPr>
            <a:xfrm flipH="1">
              <a:off x="6707211" y="4167824"/>
              <a:ext cx="352217" cy="89802"/>
            </a:xfrm>
            <a:custGeom>
              <a:avLst/>
              <a:gdLst/>
              <a:ahLst/>
              <a:cxnLst/>
              <a:rect l="l" t="t" r="r" b="b"/>
              <a:pathLst>
                <a:path w="12743" h="3249" extrusionOk="0">
                  <a:moveTo>
                    <a:pt x="5505" y="0"/>
                  </a:moveTo>
                  <a:cubicBezTo>
                    <a:pt x="2456" y="0"/>
                    <a:pt x="97" y="567"/>
                    <a:pt x="67" y="1353"/>
                  </a:cubicBezTo>
                  <a:cubicBezTo>
                    <a:pt x="0" y="2254"/>
                    <a:pt x="2836" y="3087"/>
                    <a:pt x="6305" y="3221"/>
                  </a:cubicBezTo>
                  <a:cubicBezTo>
                    <a:pt x="6699" y="3240"/>
                    <a:pt x="7085" y="3249"/>
                    <a:pt x="7460" y="3249"/>
                  </a:cubicBezTo>
                  <a:cubicBezTo>
                    <a:pt x="10417" y="3249"/>
                    <a:pt x="12680" y="2686"/>
                    <a:pt x="12709" y="1887"/>
                  </a:cubicBezTo>
                  <a:cubicBezTo>
                    <a:pt x="12743" y="1019"/>
                    <a:pt x="9941" y="185"/>
                    <a:pt x="6472" y="19"/>
                  </a:cubicBezTo>
                  <a:cubicBezTo>
                    <a:pt x="6143" y="6"/>
                    <a:pt x="5821" y="0"/>
                    <a:pt x="550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0" name="Google Shape;360;p38"/>
            <p:cNvSpPr/>
            <p:nvPr/>
          </p:nvSpPr>
          <p:spPr>
            <a:xfrm flipH="1">
              <a:off x="6729322" y="4179848"/>
              <a:ext cx="306141" cy="41985"/>
            </a:xfrm>
            <a:custGeom>
              <a:avLst/>
              <a:gdLst/>
              <a:ahLst/>
              <a:cxnLst/>
              <a:rect l="l" t="t" r="r" b="b"/>
              <a:pathLst>
                <a:path w="11076" h="1519" extrusionOk="0">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1" name="Google Shape;361;p38"/>
            <p:cNvSpPr/>
            <p:nvPr/>
          </p:nvSpPr>
          <p:spPr>
            <a:xfrm flipH="1">
              <a:off x="6729322" y="4179848"/>
              <a:ext cx="306141" cy="41985"/>
            </a:xfrm>
            <a:custGeom>
              <a:avLst/>
              <a:gdLst/>
              <a:ahLst/>
              <a:cxnLst/>
              <a:rect l="l" t="t" r="r" b="b"/>
              <a:pathLst>
                <a:path w="11076" h="1519" extrusionOk="0">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2" name="Google Shape;362;p38"/>
            <p:cNvSpPr/>
            <p:nvPr/>
          </p:nvSpPr>
          <p:spPr>
            <a:xfrm flipH="1">
              <a:off x="6652814" y="4154916"/>
              <a:ext cx="352217" cy="90466"/>
            </a:xfrm>
            <a:custGeom>
              <a:avLst/>
              <a:gdLst/>
              <a:ahLst/>
              <a:cxnLst/>
              <a:rect l="l" t="t" r="r" b="b"/>
              <a:pathLst>
                <a:path w="12743" h="3273" extrusionOk="0">
                  <a:moveTo>
                    <a:pt x="5481" y="0"/>
                  </a:moveTo>
                  <a:cubicBezTo>
                    <a:pt x="2456" y="0"/>
                    <a:pt x="94" y="567"/>
                    <a:pt x="34" y="1353"/>
                  </a:cubicBezTo>
                  <a:cubicBezTo>
                    <a:pt x="0" y="2254"/>
                    <a:pt x="2802" y="3087"/>
                    <a:pt x="6305" y="3254"/>
                  </a:cubicBezTo>
                  <a:cubicBezTo>
                    <a:pt x="6630" y="3267"/>
                    <a:pt x="6950" y="3273"/>
                    <a:pt x="7263" y="3273"/>
                  </a:cubicBezTo>
                  <a:cubicBezTo>
                    <a:pt x="10293" y="3273"/>
                    <a:pt x="12679" y="2706"/>
                    <a:pt x="12709" y="1920"/>
                  </a:cubicBezTo>
                  <a:cubicBezTo>
                    <a:pt x="12743" y="1019"/>
                    <a:pt x="9941" y="185"/>
                    <a:pt x="6438" y="19"/>
                  </a:cubicBezTo>
                  <a:cubicBezTo>
                    <a:pt x="6113" y="6"/>
                    <a:pt x="5793" y="0"/>
                    <a:pt x="548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3" name="Google Shape;363;p38"/>
            <p:cNvSpPr/>
            <p:nvPr/>
          </p:nvSpPr>
          <p:spPr>
            <a:xfrm flipH="1">
              <a:off x="6651875" y="4148033"/>
              <a:ext cx="352244" cy="59951"/>
            </a:xfrm>
            <a:custGeom>
              <a:avLst/>
              <a:gdLst/>
              <a:ahLst/>
              <a:cxnLst/>
              <a:rect l="l" t="t" r="r" b="b"/>
              <a:pathLst>
                <a:path w="12744" h="2169" extrusionOk="0">
                  <a:moveTo>
                    <a:pt x="67" y="1"/>
                  </a:moveTo>
                  <a:lnTo>
                    <a:pt x="1" y="1602"/>
                  </a:lnTo>
                  <a:lnTo>
                    <a:pt x="12676" y="2169"/>
                  </a:lnTo>
                  <a:lnTo>
                    <a:pt x="12743" y="534"/>
                  </a:lnTo>
                  <a:lnTo>
                    <a:pt x="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4" name="Google Shape;364;p38"/>
            <p:cNvSpPr/>
            <p:nvPr/>
          </p:nvSpPr>
          <p:spPr>
            <a:xfrm flipH="1">
              <a:off x="6650963" y="4110636"/>
              <a:ext cx="352217" cy="90493"/>
            </a:xfrm>
            <a:custGeom>
              <a:avLst/>
              <a:gdLst/>
              <a:ahLst/>
              <a:cxnLst/>
              <a:rect l="l" t="t" r="r" b="b"/>
              <a:pathLst>
                <a:path w="12743" h="3274" extrusionOk="0">
                  <a:moveTo>
                    <a:pt x="5480" y="1"/>
                  </a:moveTo>
                  <a:cubicBezTo>
                    <a:pt x="2456" y="1"/>
                    <a:pt x="94" y="568"/>
                    <a:pt x="33" y="1354"/>
                  </a:cubicBezTo>
                  <a:cubicBezTo>
                    <a:pt x="0" y="2254"/>
                    <a:pt x="2802" y="3088"/>
                    <a:pt x="6305" y="3255"/>
                  </a:cubicBezTo>
                  <a:cubicBezTo>
                    <a:pt x="6629" y="3268"/>
                    <a:pt x="6948" y="3274"/>
                    <a:pt x="7260" y="3274"/>
                  </a:cubicBezTo>
                  <a:cubicBezTo>
                    <a:pt x="10286" y="3274"/>
                    <a:pt x="12649" y="2704"/>
                    <a:pt x="12709" y="1887"/>
                  </a:cubicBezTo>
                  <a:cubicBezTo>
                    <a:pt x="12742" y="1020"/>
                    <a:pt x="9940" y="186"/>
                    <a:pt x="6438" y="19"/>
                  </a:cubicBezTo>
                  <a:cubicBezTo>
                    <a:pt x="6113" y="7"/>
                    <a:pt x="5793" y="1"/>
                    <a:pt x="548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5" name="Google Shape;365;p38"/>
            <p:cNvSpPr/>
            <p:nvPr/>
          </p:nvSpPr>
          <p:spPr>
            <a:xfrm flipH="1">
              <a:off x="6673102" y="4123350"/>
              <a:ext cx="306113" cy="41322"/>
            </a:xfrm>
            <a:custGeom>
              <a:avLst/>
              <a:gdLst/>
              <a:ahLst/>
              <a:cxnLst/>
              <a:rect l="l" t="t" r="r" b="b"/>
              <a:pathLst>
                <a:path w="11075" h="1495" extrusionOk="0">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6" name="Google Shape;366;p38"/>
            <p:cNvSpPr/>
            <p:nvPr/>
          </p:nvSpPr>
          <p:spPr>
            <a:xfrm flipH="1">
              <a:off x="6673102" y="4123350"/>
              <a:ext cx="306113" cy="41322"/>
            </a:xfrm>
            <a:custGeom>
              <a:avLst/>
              <a:gdLst/>
              <a:ahLst/>
              <a:cxnLst/>
              <a:rect l="l" t="t" r="r" b="b"/>
              <a:pathLst>
                <a:path w="11075" h="1495" extrusionOk="0">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7" name="Google Shape;367;p38"/>
            <p:cNvSpPr/>
            <p:nvPr/>
          </p:nvSpPr>
          <p:spPr>
            <a:xfrm flipH="1">
              <a:off x="6689687" y="4088275"/>
              <a:ext cx="352217" cy="89802"/>
            </a:xfrm>
            <a:custGeom>
              <a:avLst/>
              <a:gdLst/>
              <a:ahLst/>
              <a:cxnLst/>
              <a:rect l="l" t="t" r="r" b="b"/>
              <a:pathLst>
                <a:path w="12743" h="3249" extrusionOk="0">
                  <a:moveTo>
                    <a:pt x="5316" y="0"/>
                  </a:moveTo>
                  <a:cubicBezTo>
                    <a:pt x="2359" y="0"/>
                    <a:pt x="96" y="563"/>
                    <a:pt x="67" y="1362"/>
                  </a:cubicBezTo>
                  <a:cubicBezTo>
                    <a:pt x="0" y="2229"/>
                    <a:pt x="2835" y="3063"/>
                    <a:pt x="6305" y="3230"/>
                  </a:cubicBezTo>
                  <a:cubicBezTo>
                    <a:pt x="6633" y="3243"/>
                    <a:pt x="6955" y="3249"/>
                    <a:pt x="7271" y="3249"/>
                  </a:cubicBezTo>
                  <a:cubicBezTo>
                    <a:pt x="10320" y="3249"/>
                    <a:pt x="12679" y="2682"/>
                    <a:pt x="12709" y="1896"/>
                  </a:cubicBezTo>
                  <a:cubicBezTo>
                    <a:pt x="12742" y="995"/>
                    <a:pt x="9940" y="161"/>
                    <a:pt x="6471" y="28"/>
                  </a:cubicBezTo>
                  <a:cubicBezTo>
                    <a:pt x="6077" y="9"/>
                    <a:pt x="5691" y="0"/>
                    <a:pt x="531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8" name="Google Shape;368;p38"/>
            <p:cNvSpPr/>
            <p:nvPr/>
          </p:nvSpPr>
          <p:spPr>
            <a:xfrm flipH="1">
              <a:off x="6688775" y="4080729"/>
              <a:ext cx="352217" cy="59951"/>
            </a:xfrm>
            <a:custGeom>
              <a:avLst/>
              <a:gdLst/>
              <a:ahLst/>
              <a:cxnLst/>
              <a:rect l="l" t="t" r="r" b="b"/>
              <a:pathLst>
                <a:path w="12743" h="2169" extrusionOk="0">
                  <a:moveTo>
                    <a:pt x="67" y="1"/>
                  </a:moveTo>
                  <a:lnTo>
                    <a:pt x="0" y="1602"/>
                  </a:lnTo>
                  <a:lnTo>
                    <a:pt x="12676" y="2169"/>
                  </a:lnTo>
                  <a:lnTo>
                    <a:pt x="12743" y="534"/>
                  </a:lnTo>
                  <a:lnTo>
                    <a:pt x="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9" name="Google Shape;369;p38"/>
            <p:cNvSpPr/>
            <p:nvPr/>
          </p:nvSpPr>
          <p:spPr>
            <a:xfrm flipH="1">
              <a:off x="6687835" y="4043331"/>
              <a:ext cx="352244" cy="90493"/>
            </a:xfrm>
            <a:custGeom>
              <a:avLst/>
              <a:gdLst/>
              <a:ahLst/>
              <a:cxnLst/>
              <a:rect l="l" t="t" r="r" b="b"/>
              <a:pathLst>
                <a:path w="12744" h="3274" extrusionOk="0">
                  <a:moveTo>
                    <a:pt x="5508" y="1"/>
                  </a:moveTo>
                  <a:cubicBezTo>
                    <a:pt x="2458" y="1"/>
                    <a:pt x="98" y="571"/>
                    <a:pt x="67" y="1387"/>
                  </a:cubicBezTo>
                  <a:cubicBezTo>
                    <a:pt x="1" y="2254"/>
                    <a:pt x="2836" y="3088"/>
                    <a:pt x="6305" y="3255"/>
                  </a:cubicBezTo>
                  <a:cubicBezTo>
                    <a:pt x="6633" y="3268"/>
                    <a:pt x="6956" y="3274"/>
                    <a:pt x="7271" y="3274"/>
                  </a:cubicBezTo>
                  <a:cubicBezTo>
                    <a:pt x="10320" y="3274"/>
                    <a:pt x="12680" y="2707"/>
                    <a:pt x="12710" y="1921"/>
                  </a:cubicBezTo>
                  <a:cubicBezTo>
                    <a:pt x="12743" y="1020"/>
                    <a:pt x="9941" y="186"/>
                    <a:pt x="6472" y="19"/>
                  </a:cubicBezTo>
                  <a:cubicBezTo>
                    <a:pt x="6145" y="7"/>
                    <a:pt x="5823" y="1"/>
                    <a:pt x="5508"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0" name="Google Shape;370;p38"/>
            <p:cNvSpPr/>
            <p:nvPr/>
          </p:nvSpPr>
          <p:spPr>
            <a:xfrm flipH="1">
              <a:off x="6709974" y="4056046"/>
              <a:ext cx="306113" cy="41322"/>
            </a:xfrm>
            <a:custGeom>
              <a:avLst/>
              <a:gdLst/>
              <a:ahLst/>
              <a:cxnLst/>
              <a:rect l="l" t="t" r="r" b="b"/>
              <a:pathLst>
                <a:path w="11075" h="1495" extrusionOk="0">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1" name="Google Shape;371;p38"/>
            <p:cNvSpPr/>
            <p:nvPr/>
          </p:nvSpPr>
          <p:spPr>
            <a:xfrm flipH="1">
              <a:off x="6709974" y="4056046"/>
              <a:ext cx="306113" cy="41322"/>
            </a:xfrm>
            <a:custGeom>
              <a:avLst/>
              <a:gdLst/>
              <a:ahLst/>
              <a:cxnLst/>
              <a:rect l="l" t="t" r="r" b="b"/>
              <a:pathLst>
                <a:path w="11075" h="1495" extrusionOk="0">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2" name="Google Shape;372;p38"/>
            <p:cNvSpPr/>
            <p:nvPr/>
          </p:nvSpPr>
          <p:spPr>
            <a:xfrm flipH="1">
              <a:off x="6652814" y="4040319"/>
              <a:ext cx="352217" cy="89830"/>
            </a:xfrm>
            <a:custGeom>
              <a:avLst/>
              <a:gdLst/>
              <a:ahLst/>
              <a:cxnLst/>
              <a:rect l="l" t="t" r="r" b="b"/>
              <a:pathLst>
                <a:path w="12743" h="3250" extrusionOk="0">
                  <a:moveTo>
                    <a:pt x="7451" y="1"/>
                  </a:moveTo>
                  <a:cubicBezTo>
                    <a:pt x="7079" y="1"/>
                    <a:pt x="6695" y="10"/>
                    <a:pt x="6305" y="28"/>
                  </a:cubicBezTo>
                  <a:cubicBezTo>
                    <a:pt x="2802" y="162"/>
                    <a:pt x="0" y="1029"/>
                    <a:pt x="34" y="1896"/>
                  </a:cubicBezTo>
                  <a:cubicBezTo>
                    <a:pt x="94" y="2682"/>
                    <a:pt x="2456" y="3249"/>
                    <a:pt x="5506" y="3249"/>
                  </a:cubicBezTo>
                  <a:cubicBezTo>
                    <a:pt x="5821" y="3249"/>
                    <a:pt x="6143" y="3243"/>
                    <a:pt x="6472" y="3231"/>
                  </a:cubicBezTo>
                  <a:cubicBezTo>
                    <a:pt x="9941" y="3097"/>
                    <a:pt x="12743" y="2230"/>
                    <a:pt x="12709" y="1363"/>
                  </a:cubicBezTo>
                  <a:cubicBezTo>
                    <a:pt x="12680" y="563"/>
                    <a:pt x="10391" y="1"/>
                    <a:pt x="745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3" name="Google Shape;373;p38"/>
            <p:cNvSpPr/>
            <p:nvPr/>
          </p:nvSpPr>
          <p:spPr>
            <a:xfrm flipH="1">
              <a:off x="6654639" y="3996066"/>
              <a:ext cx="352244" cy="89830"/>
            </a:xfrm>
            <a:custGeom>
              <a:avLst/>
              <a:gdLst/>
              <a:ahLst/>
              <a:cxnLst/>
              <a:rect l="l" t="t" r="r" b="b"/>
              <a:pathLst>
                <a:path w="12744" h="3250" extrusionOk="0">
                  <a:moveTo>
                    <a:pt x="7461" y="0"/>
                  </a:moveTo>
                  <a:cubicBezTo>
                    <a:pt x="7086" y="0"/>
                    <a:pt x="6699" y="9"/>
                    <a:pt x="6305" y="28"/>
                  </a:cubicBezTo>
                  <a:cubicBezTo>
                    <a:pt x="2803" y="162"/>
                    <a:pt x="1" y="996"/>
                    <a:pt x="34" y="1896"/>
                  </a:cubicBezTo>
                  <a:cubicBezTo>
                    <a:pt x="94" y="2709"/>
                    <a:pt x="2435" y="3250"/>
                    <a:pt x="5465" y="3250"/>
                  </a:cubicBezTo>
                  <a:cubicBezTo>
                    <a:pt x="5793" y="3250"/>
                    <a:pt x="6130" y="3244"/>
                    <a:pt x="6472" y="3230"/>
                  </a:cubicBezTo>
                  <a:cubicBezTo>
                    <a:pt x="9941" y="3064"/>
                    <a:pt x="12743" y="2230"/>
                    <a:pt x="12710" y="1362"/>
                  </a:cubicBezTo>
                  <a:cubicBezTo>
                    <a:pt x="12680" y="563"/>
                    <a:pt x="10417" y="0"/>
                    <a:pt x="746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4" name="Google Shape;374;p38"/>
            <p:cNvSpPr/>
            <p:nvPr/>
          </p:nvSpPr>
          <p:spPr>
            <a:xfrm flipH="1">
              <a:off x="6677690" y="4008117"/>
              <a:ext cx="306141" cy="42206"/>
            </a:xfrm>
            <a:custGeom>
              <a:avLst/>
              <a:gdLst/>
              <a:ahLst/>
              <a:cxnLst/>
              <a:rect l="l" t="t" r="r" b="b"/>
              <a:pathLst>
                <a:path w="11076" h="1527" extrusionOk="0">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5" name="Google Shape;375;p38"/>
            <p:cNvSpPr/>
            <p:nvPr/>
          </p:nvSpPr>
          <p:spPr>
            <a:xfrm flipH="1">
              <a:off x="6677690" y="4008117"/>
              <a:ext cx="306141" cy="42206"/>
            </a:xfrm>
            <a:custGeom>
              <a:avLst/>
              <a:gdLst/>
              <a:ahLst/>
              <a:cxnLst/>
              <a:rect l="l" t="t" r="r" b="b"/>
              <a:pathLst>
                <a:path w="11076" h="1527" extrusionOk="0">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6" name="Google Shape;376;p38"/>
            <p:cNvSpPr/>
            <p:nvPr/>
          </p:nvSpPr>
          <p:spPr>
            <a:xfrm flipH="1">
              <a:off x="6615915" y="3973235"/>
              <a:ext cx="352244" cy="89858"/>
            </a:xfrm>
            <a:custGeom>
              <a:avLst/>
              <a:gdLst/>
              <a:ahLst/>
              <a:cxnLst/>
              <a:rect l="l" t="t" r="r" b="b"/>
              <a:pathLst>
                <a:path w="12744" h="3251" extrusionOk="0">
                  <a:moveTo>
                    <a:pt x="7312" y="1"/>
                  </a:moveTo>
                  <a:cubicBezTo>
                    <a:pt x="6984" y="1"/>
                    <a:pt x="6647" y="7"/>
                    <a:pt x="6305" y="20"/>
                  </a:cubicBezTo>
                  <a:cubicBezTo>
                    <a:pt x="2803" y="154"/>
                    <a:pt x="1" y="1021"/>
                    <a:pt x="67" y="1888"/>
                  </a:cubicBezTo>
                  <a:cubicBezTo>
                    <a:pt x="97" y="2688"/>
                    <a:pt x="2360" y="3250"/>
                    <a:pt x="5316" y="3250"/>
                  </a:cubicBezTo>
                  <a:cubicBezTo>
                    <a:pt x="5692" y="3250"/>
                    <a:pt x="6078" y="3241"/>
                    <a:pt x="6472" y="3223"/>
                  </a:cubicBezTo>
                  <a:cubicBezTo>
                    <a:pt x="9941" y="3089"/>
                    <a:pt x="12743" y="2255"/>
                    <a:pt x="12710" y="1355"/>
                  </a:cubicBezTo>
                  <a:cubicBezTo>
                    <a:pt x="12680" y="542"/>
                    <a:pt x="10341" y="1"/>
                    <a:pt x="731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7" name="Google Shape;377;p38"/>
            <p:cNvSpPr/>
            <p:nvPr/>
          </p:nvSpPr>
          <p:spPr>
            <a:xfrm flipH="1">
              <a:off x="6616854" y="3966408"/>
              <a:ext cx="352217" cy="59039"/>
            </a:xfrm>
            <a:custGeom>
              <a:avLst/>
              <a:gdLst/>
              <a:ahLst/>
              <a:cxnLst/>
              <a:rect l="l" t="t" r="r" b="b"/>
              <a:pathLst>
                <a:path w="12743" h="2136" extrusionOk="0">
                  <a:moveTo>
                    <a:pt x="12676" y="0"/>
                  </a:moveTo>
                  <a:lnTo>
                    <a:pt x="0" y="534"/>
                  </a:lnTo>
                  <a:lnTo>
                    <a:pt x="67" y="2135"/>
                  </a:lnTo>
                  <a:lnTo>
                    <a:pt x="12743" y="1602"/>
                  </a:lnTo>
                  <a:lnTo>
                    <a:pt x="12676"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8" name="Google Shape;378;p38"/>
            <p:cNvSpPr/>
            <p:nvPr/>
          </p:nvSpPr>
          <p:spPr>
            <a:xfrm flipH="1">
              <a:off x="6617766" y="3929646"/>
              <a:ext cx="352244" cy="89858"/>
            </a:xfrm>
            <a:custGeom>
              <a:avLst/>
              <a:gdLst/>
              <a:ahLst/>
              <a:cxnLst/>
              <a:rect l="l" t="t" r="r" b="b"/>
              <a:pathLst>
                <a:path w="12744" h="3251" extrusionOk="0">
                  <a:moveTo>
                    <a:pt x="7506" y="0"/>
                  </a:moveTo>
                  <a:cubicBezTo>
                    <a:pt x="7117" y="0"/>
                    <a:pt x="6715" y="10"/>
                    <a:pt x="6305" y="29"/>
                  </a:cubicBezTo>
                  <a:cubicBezTo>
                    <a:pt x="2803" y="163"/>
                    <a:pt x="1" y="997"/>
                    <a:pt x="68" y="1897"/>
                  </a:cubicBezTo>
                  <a:cubicBezTo>
                    <a:pt x="98" y="2683"/>
                    <a:pt x="2457" y="3250"/>
                    <a:pt x="5481" y="3250"/>
                  </a:cubicBezTo>
                  <a:cubicBezTo>
                    <a:pt x="5794" y="3250"/>
                    <a:pt x="6114" y="3244"/>
                    <a:pt x="6439" y="3232"/>
                  </a:cubicBezTo>
                  <a:cubicBezTo>
                    <a:pt x="9941" y="3065"/>
                    <a:pt x="12743" y="2231"/>
                    <a:pt x="12710" y="1364"/>
                  </a:cubicBezTo>
                  <a:cubicBezTo>
                    <a:pt x="12681" y="539"/>
                    <a:pt x="10441" y="0"/>
                    <a:pt x="750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9" name="Google Shape;379;p38"/>
            <p:cNvSpPr/>
            <p:nvPr/>
          </p:nvSpPr>
          <p:spPr>
            <a:xfrm flipH="1">
              <a:off x="6640818" y="3940813"/>
              <a:ext cx="306141" cy="42206"/>
            </a:xfrm>
            <a:custGeom>
              <a:avLst/>
              <a:gdLst/>
              <a:ahLst/>
              <a:cxnLst/>
              <a:rect l="l" t="t" r="r" b="b"/>
              <a:pathLst>
                <a:path w="11076" h="1527" extrusionOk="0">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0" name="Google Shape;380;p38"/>
            <p:cNvSpPr/>
            <p:nvPr/>
          </p:nvSpPr>
          <p:spPr>
            <a:xfrm flipH="1">
              <a:off x="6640818" y="3940813"/>
              <a:ext cx="306141" cy="42206"/>
            </a:xfrm>
            <a:custGeom>
              <a:avLst/>
              <a:gdLst/>
              <a:ahLst/>
              <a:cxnLst/>
              <a:rect l="l" t="t" r="r" b="b"/>
              <a:pathLst>
                <a:path w="11076" h="1527" extrusionOk="0">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1" name="Google Shape;381;p38"/>
            <p:cNvSpPr/>
            <p:nvPr/>
          </p:nvSpPr>
          <p:spPr>
            <a:xfrm flipH="1">
              <a:off x="6620530" y="3892138"/>
              <a:ext cx="352244" cy="89802"/>
            </a:xfrm>
            <a:custGeom>
              <a:avLst/>
              <a:gdLst/>
              <a:ahLst/>
              <a:cxnLst/>
              <a:rect l="l" t="t" r="r" b="b"/>
              <a:pathLst>
                <a:path w="12744" h="3249" extrusionOk="0">
                  <a:moveTo>
                    <a:pt x="7264" y="0"/>
                  </a:moveTo>
                  <a:cubicBezTo>
                    <a:pt x="6950" y="0"/>
                    <a:pt x="6630" y="6"/>
                    <a:pt x="6305" y="19"/>
                  </a:cubicBezTo>
                  <a:cubicBezTo>
                    <a:pt x="2803" y="186"/>
                    <a:pt x="1" y="1020"/>
                    <a:pt x="34" y="1887"/>
                  </a:cubicBezTo>
                  <a:cubicBezTo>
                    <a:pt x="64" y="2686"/>
                    <a:pt x="2326" y="3249"/>
                    <a:pt x="5283" y="3249"/>
                  </a:cubicBezTo>
                  <a:cubicBezTo>
                    <a:pt x="5658" y="3249"/>
                    <a:pt x="6045" y="3240"/>
                    <a:pt x="6439" y="3221"/>
                  </a:cubicBezTo>
                  <a:cubicBezTo>
                    <a:pt x="9941" y="3088"/>
                    <a:pt x="12743" y="2254"/>
                    <a:pt x="12710" y="1353"/>
                  </a:cubicBezTo>
                  <a:cubicBezTo>
                    <a:pt x="12680" y="567"/>
                    <a:pt x="10293" y="0"/>
                    <a:pt x="7264"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2" name="Google Shape;382;p38"/>
            <p:cNvSpPr/>
            <p:nvPr/>
          </p:nvSpPr>
          <p:spPr>
            <a:xfrm flipH="1">
              <a:off x="6621470" y="3885256"/>
              <a:ext cx="352217" cy="59039"/>
            </a:xfrm>
            <a:custGeom>
              <a:avLst/>
              <a:gdLst/>
              <a:ahLst/>
              <a:cxnLst/>
              <a:rect l="l" t="t" r="r" b="b"/>
              <a:pathLst>
                <a:path w="12743" h="2136" extrusionOk="0">
                  <a:moveTo>
                    <a:pt x="12676" y="1"/>
                  </a:moveTo>
                  <a:lnTo>
                    <a:pt x="0" y="535"/>
                  </a:lnTo>
                  <a:lnTo>
                    <a:pt x="67" y="2136"/>
                  </a:lnTo>
                  <a:lnTo>
                    <a:pt x="12743" y="1602"/>
                  </a:lnTo>
                  <a:lnTo>
                    <a:pt x="12676"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3" name="Google Shape;383;p38"/>
            <p:cNvSpPr/>
            <p:nvPr/>
          </p:nvSpPr>
          <p:spPr>
            <a:xfrm flipH="1">
              <a:off x="6622382" y="3847886"/>
              <a:ext cx="352217" cy="89802"/>
            </a:xfrm>
            <a:custGeom>
              <a:avLst/>
              <a:gdLst/>
              <a:ahLst/>
              <a:cxnLst/>
              <a:rect l="l" t="t" r="r" b="b"/>
              <a:pathLst>
                <a:path w="12743" h="3249" extrusionOk="0">
                  <a:moveTo>
                    <a:pt x="7263" y="0"/>
                  </a:moveTo>
                  <a:cubicBezTo>
                    <a:pt x="6950" y="0"/>
                    <a:pt x="6630" y="6"/>
                    <a:pt x="6305" y="19"/>
                  </a:cubicBezTo>
                  <a:cubicBezTo>
                    <a:pt x="2802" y="185"/>
                    <a:pt x="0" y="1019"/>
                    <a:pt x="33" y="1887"/>
                  </a:cubicBezTo>
                  <a:cubicBezTo>
                    <a:pt x="63" y="2686"/>
                    <a:pt x="2352" y="3249"/>
                    <a:pt x="5292" y="3249"/>
                  </a:cubicBezTo>
                  <a:cubicBezTo>
                    <a:pt x="5664" y="3249"/>
                    <a:pt x="6048" y="3240"/>
                    <a:pt x="6438" y="3221"/>
                  </a:cubicBezTo>
                  <a:cubicBezTo>
                    <a:pt x="9941" y="3088"/>
                    <a:pt x="12743" y="2254"/>
                    <a:pt x="12709" y="1353"/>
                  </a:cubicBezTo>
                  <a:cubicBezTo>
                    <a:pt x="12679" y="567"/>
                    <a:pt x="10292" y="0"/>
                    <a:pt x="726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4" name="Google Shape;384;p38"/>
            <p:cNvSpPr/>
            <p:nvPr/>
          </p:nvSpPr>
          <p:spPr>
            <a:xfrm flipH="1">
              <a:off x="6645434" y="3860545"/>
              <a:ext cx="306113" cy="41349"/>
            </a:xfrm>
            <a:custGeom>
              <a:avLst/>
              <a:gdLst/>
              <a:ahLst/>
              <a:cxnLst/>
              <a:rect l="l" t="t" r="r" b="b"/>
              <a:pathLst>
                <a:path w="11075" h="1496" extrusionOk="0">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5" name="Google Shape;385;p38"/>
            <p:cNvSpPr/>
            <p:nvPr/>
          </p:nvSpPr>
          <p:spPr>
            <a:xfrm flipH="1">
              <a:off x="6645434" y="3860545"/>
              <a:ext cx="306113" cy="41349"/>
            </a:xfrm>
            <a:custGeom>
              <a:avLst/>
              <a:gdLst/>
              <a:ahLst/>
              <a:cxnLst/>
              <a:rect l="l" t="t" r="r" b="b"/>
              <a:pathLst>
                <a:path w="11075" h="1496" extrusionOk="0">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6" name="Google Shape;386;p38"/>
            <p:cNvSpPr/>
            <p:nvPr/>
          </p:nvSpPr>
          <p:spPr>
            <a:xfrm flipH="1">
              <a:off x="6583658" y="3825718"/>
              <a:ext cx="352217" cy="89858"/>
            </a:xfrm>
            <a:custGeom>
              <a:avLst/>
              <a:gdLst/>
              <a:ahLst/>
              <a:cxnLst/>
              <a:rect l="l" t="t" r="r" b="b"/>
              <a:pathLst>
                <a:path w="12743" h="3251" extrusionOk="0">
                  <a:moveTo>
                    <a:pt x="7303" y="1"/>
                  </a:moveTo>
                  <a:cubicBezTo>
                    <a:pt x="6977" y="1"/>
                    <a:pt x="6644" y="7"/>
                    <a:pt x="6305" y="20"/>
                  </a:cubicBezTo>
                  <a:cubicBezTo>
                    <a:pt x="2802" y="154"/>
                    <a:pt x="0" y="1021"/>
                    <a:pt x="33" y="1888"/>
                  </a:cubicBezTo>
                  <a:cubicBezTo>
                    <a:pt x="63" y="2687"/>
                    <a:pt x="2352" y="3250"/>
                    <a:pt x="5292" y="3250"/>
                  </a:cubicBezTo>
                  <a:cubicBezTo>
                    <a:pt x="5664" y="3250"/>
                    <a:pt x="6048" y="3241"/>
                    <a:pt x="6438" y="3222"/>
                  </a:cubicBezTo>
                  <a:cubicBezTo>
                    <a:pt x="9941" y="3089"/>
                    <a:pt x="12743" y="2255"/>
                    <a:pt x="12709" y="1354"/>
                  </a:cubicBezTo>
                  <a:cubicBezTo>
                    <a:pt x="12679" y="542"/>
                    <a:pt x="10314" y="1"/>
                    <a:pt x="730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387;p38"/>
            <p:cNvSpPr/>
            <p:nvPr/>
          </p:nvSpPr>
          <p:spPr>
            <a:xfrm flipH="1">
              <a:off x="6585510" y="3817951"/>
              <a:ext cx="352217" cy="59979"/>
            </a:xfrm>
            <a:custGeom>
              <a:avLst/>
              <a:gdLst/>
              <a:ahLst/>
              <a:cxnLst/>
              <a:rect l="l" t="t" r="r" b="b"/>
              <a:pathLst>
                <a:path w="12743" h="2170" extrusionOk="0">
                  <a:moveTo>
                    <a:pt x="12676" y="1"/>
                  </a:moveTo>
                  <a:lnTo>
                    <a:pt x="0" y="568"/>
                  </a:lnTo>
                  <a:lnTo>
                    <a:pt x="100" y="2169"/>
                  </a:lnTo>
                  <a:lnTo>
                    <a:pt x="12743" y="1635"/>
                  </a:lnTo>
                  <a:lnTo>
                    <a:pt x="12676"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8" name="Google Shape;388;p38"/>
            <p:cNvSpPr/>
            <p:nvPr/>
          </p:nvSpPr>
          <p:spPr>
            <a:xfrm flipH="1">
              <a:off x="6585510" y="3780581"/>
              <a:ext cx="352217" cy="90466"/>
            </a:xfrm>
            <a:custGeom>
              <a:avLst/>
              <a:gdLst/>
              <a:ahLst/>
              <a:cxnLst/>
              <a:rect l="l" t="t" r="r" b="b"/>
              <a:pathLst>
                <a:path w="12743" h="3273" extrusionOk="0">
                  <a:moveTo>
                    <a:pt x="7263" y="0"/>
                  </a:moveTo>
                  <a:cubicBezTo>
                    <a:pt x="6950" y="0"/>
                    <a:pt x="6630" y="6"/>
                    <a:pt x="6305" y="19"/>
                  </a:cubicBezTo>
                  <a:cubicBezTo>
                    <a:pt x="2802" y="185"/>
                    <a:pt x="0" y="1019"/>
                    <a:pt x="34" y="1887"/>
                  </a:cubicBezTo>
                  <a:cubicBezTo>
                    <a:pt x="64" y="2703"/>
                    <a:pt x="2452" y="3273"/>
                    <a:pt x="5482" y="3273"/>
                  </a:cubicBezTo>
                  <a:cubicBezTo>
                    <a:pt x="5795" y="3273"/>
                    <a:pt x="6114" y="3267"/>
                    <a:pt x="6438" y="3254"/>
                  </a:cubicBezTo>
                  <a:cubicBezTo>
                    <a:pt x="9941" y="3087"/>
                    <a:pt x="12743" y="2254"/>
                    <a:pt x="12709" y="1353"/>
                  </a:cubicBezTo>
                  <a:cubicBezTo>
                    <a:pt x="12679" y="567"/>
                    <a:pt x="10293" y="0"/>
                    <a:pt x="726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9" name="Google Shape;389;p38"/>
            <p:cNvSpPr/>
            <p:nvPr/>
          </p:nvSpPr>
          <p:spPr>
            <a:xfrm flipH="1">
              <a:off x="6608562" y="3792384"/>
              <a:ext cx="307053" cy="42206"/>
            </a:xfrm>
            <a:custGeom>
              <a:avLst/>
              <a:gdLst/>
              <a:ahLst/>
              <a:cxnLst/>
              <a:rect l="l" t="t" r="r" b="b"/>
              <a:pathLst>
                <a:path w="11109" h="1527" extrusionOk="0">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0" name="Google Shape;390;p38"/>
            <p:cNvSpPr/>
            <p:nvPr/>
          </p:nvSpPr>
          <p:spPr>
            <a:xfrm flipH="1">
              <a:off x="6608562" y="3792384"/>
              <a:ext cx="307053" cy="42206"/>
            </a:xfrm>
            <a:custGeom>
              <a:avLst/>
              <a:gdLst/>
              <a:ahLst/>
              <a:cxnLst/>
              <a:rect l="l" t="t" r="r" b="b"/>
              <a:pathLst>
                <a:path w="11109" h="1527" extrusionOk="0">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1" name="Google Shape;391;p38"/>
            <p:cNvSpPr/>
            <p:nvPr/>
          </p:nvSpPr>
          <p:spPr>
            <a:xfrm flipH="1">
              <a:off x="6639906" y="3768337"/>
              <a:ext cx="350365" cy="89802"/>
            </a:xfrm>
            <a:custGeom>
              <a:avLst/>
              <a:gdLst/>
              <a:ahLst/>
              <a:cxnLst/>
              <a:rect l="l" t="t" r="r" b="b"/>
              <a:pathLst>
                <a:path w="12676" h="3249" extrusionOk="0">
                  <a:moveTo>
                    <a:pt x="7393" y="0"/>
                  </a:moveTo>
                  <a:cubicBezTo>
                    <a:pt x="7018" y="0"/>
                    <a:pt x="6632" y="9"/>
                    <a:pt x="6238" y="28"/>
                  </a:cubicBezTo>
                  <a:cubicBezTo>
                    <a:pt x="2769" y="161"/>
                    <a:pt x="0" y="995"/>
                    <a:pt x="0" y="1896"/>
                  </a:cubicBezTo>
                  <a:cubicBezTo>
                    <a:pt x="0" y="2682"/>
                    <a:pt x="2384" y="3249"/>
                    <a:pt x="5413" y="3249"/>
                  </a:cubicBezTo>
                  <a:cubicBezTo>
                    <a:pt x="5726" y="3249"/>
                    <a:pt x="6046" y="3243"/>
                    <a:pt x="6371" y="3230"/>
                  </a:cubicBezTo>
                  <a:cubicBezTo>
                    <a:pt x="9874" y="3063"/>
                    <a:pt x="12676" y="2230"/>
                    <a:pt x="12642" y="1362"/>
                  </a:cubicBezTo>
                  <a:cubicBezTo>
                    <a:pt x="12613" y="563"/>
                    <a:pt x="10350" y="0"/>
                    <a:pt x="739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2" name="Google Shape;392;p38"/>
            <p:cNvSpPr/>
            <p:nvPr/>
          </p:nvSpPr>
          <p:spPr>
            <a:xfrm flipH="1">
              <a:off x="6640818" y="3760791"/>
              <a:ext cx="352244" cy="59951"/>
            </a:xfrm>
            <a:custGeom>
              <a:avLst/>
              <a:gdLst/>
              <a:ahLst/>
              <a:cxnLst/>
              <a:rect l="l" t="t" r="r" b="b"/>
              <a:pathLst>
                <a:path w="12744" h="2169" extrusionOk="0">
                  <a:moveTo>
                    <a:pt x="12677" y="1"/>
                  </a:moveTo>
                  <a:lnTo>
                    <a:pt x="1" y="568"/>
                  </a:lnTo>
                  <a:lnTo>
                    <a:pt x="68" y="2169"/>
                  </a:lnTo>
                  <a:lnTo>
                    <a:pt x="12743" y="1635"/>
                  </a:lnTo>
                  <a:lnTo>
                    <a:pt x="1267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3" name="Google Shape;393;p38"/>
            <p:cNvSpPr/>
            <p:nvPr/>
          </p:nvSpPr>
          <p:spPr>
            <a:xfrm flipH="1">
              <a:off x="6641731" y="3724057"/>
              <a:ext cx="352244" cy="89830"/>
            </a:xfrm>
            <a:custGeom>
              <a:avLst/>
              <a:gdLst/>
              <a:ahLst/>
              <a:cxnLst/>
              <a:rect l="l" t="t" r="r" b="b"/>
              <a:pathLst>
                <a:path w="12744" h="3250" extrusionOk="0">
                  <a:moveTo>
                    <a:pt x="7452" y="1"/>
                  </a:moveTo>
                  <a:cubicBezTo>
                    <a:pt x="7079" y="1"/>
                    <a:pt x="6696" y="10"/>
                    <a:pt x="6305" y="29"/>
                  </a:cubicBezTo>
                  <a:cubicBezTo>
                    <a:pt x="2803" y="162"/>
                    <a:pt x="1" y="996"/>
                    <a:pt x="34" y="1897"/>
                  </a:cubicBezTo>
                  <a:cubicBezTo>
                    <a:pt x="64" y="2683"/>
                    <a:pt x="2451" y="3250"/>
                    <a:pt x="5480" y="3250"/>
                  </a:cubicBezTo>
                  <a:cubicBezTo>
                    <a:pt x="5793" y="3250"/>
                    <a:pt x="6113" y="3244"/>
                    <a:pt x="6439" y="3231"/>
                  </a:cubicBezTo>
                  <a:cubicBezTo>
                    <a:pt x="9941" y="3064"/>
                    <a:pt x="12743" y="2230"/>
                    <a:pt x="12710" y="1363"/>
                  </a:cubicBezTo>
                  <a:cubicBezTo>
                    <a:pt x="12680" y="564"/>
                    <a:pt x="10391" y="1"/>
                    <a:pt x="745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4" name="Google Shape;394;p38"/>
            <p:cNvSpPr/>
            <p:nvPr/>
          </p:nvSpPr>
          <p:spPr>
            <a:xfrm flipH="1">
              <a:off x="6664782" y="3736108"/>
              <a:ext cx="306141" cy="41322"/>
            </a:xfrm>
            <a:custGeom>
              <a:avLst/>
              <a:gdLst/>
              <a:ahLst/>
              <a:cxnLst/>
              <a:rect l="l" t="t" r="r" b="b"/>
              <a:pathLst>
                <a:path w="11076" h="1495" extrusionOk="0">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38"/>
            <p:cNvSpPr/>
            <p:nvPr/>
          </p:nvSpPr>
          <p:spPr>
            <a:xfrm flipH="1">
              <a:off x="6664782" y="3736108"/>
              <a:ext cx="306141" cy="41322"/>
            </a:xfrm>
            <a:custGeom>
              <a:avLst/>
              <a:gdLst/>
              <a:ahLst/>
              <a:cxnLst/>
              <a:rect l="l" t="t" r="r" b="b"/>
              <a:pathLst>
                <a:path w="11076" h="1495" extrusionOk="0">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6" name="Google Shape;396;p38"/>
            <p:cNvSpPr/>
            <p:nvPr/>
          </p:nvSpPr>
          <p:spPr>
            <a:xfrm flipH="1">
              <a:off x="6666634" y="3744593"/>
              <a:ext cx="302437" cy="53649"/>
            </a:xfrm>
            <a:custGeom>
              <a:avLst/>
              <a:gdLst/>
              <a:ahLst/>
              <a:cxnLst/>
              <a:rect l="l" t="t" r="r" b="b"/>
              <a:pathLst>
                <a:path w="10942" h="1941" extrusionOk="0">
                  <a:moveTo>
                    <a:pt x="6484" y="0"/>
                  </a:moveTo>
                  <a:cubicBezTo>
                    <a:pt x="6145" y="0"/>
                    <a:pt x="5795" y="7"/>
                    <a:pt x="5437" y="20"/>
                  </a:cubicBezTo>
                  <a:cubicBezTo>
                    <a:pt x="2669" y="153"/>
                    <a:pt x="367" y="653"/>
                    <a:pt x="0" y="1187"/>
                  </a:cubicBezTo>
                  <a:cubicBezTo>
                    <a:pt x="378" y="1652"/>
                    <a:pt x="2200" y="1940"/>
                    <a:pt x="4473" y="1940"/>
                  </a:cubicBezTo>
                  <a:cubicBezTo>
                    <a:pt x="4808" y="1940"/>
                    <a:pt x="5153" y="1934"/>
                    <a:pt x="5504" y="1921"/>
                  </a:cubicBezTo>
                  <a:cubicBezTo>
                    <a:pt x="8273" y="1788"/>
                    <a:pt x="10574" y="1287"/>
                    <a:pt x="10941" y="720"/>
                  </a:cubicBezTo>
                  <a:cubicBezTo>
                    <a:pt x="10564" y="284"/>
                    <a:pt x="8770" y="0"/>
                    <a:pt x="648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38"/>
            <p:cNvSpPr/>
            <p:nvPr/>
          </p:nvSpPr>
          <p:spPr>
            <a:xfrm flipH="1">
              <a:off x="6603006" y="3701032"/>
              <a:ext cx="352244" cy="90051"/>
            </a:xfrm>
            <a:custGeom>
              <a:avLst/>
              <a:gdLst/>
              <a:ahLst/>
              <a:cxnLst/>
              <a:rect l="l" t="t" r="r" b="b"/>
              <a:pathLst>
                <a:path w="12744" h="3258" extrusionOk="0">
                  <a:moveTo>
                    <a:pt x="7461" y="0"/>
                  </a:moveTo>
                  <a:cubicBezTo>
                    <a:pt x="7086" y="0"/>
                    <a:pt x="6699" y="9"/>
                    <a:pt x="6305" y="28"/>
                  </a:cubicBezTo>
                  <a:cubicBezTo>
                    <a:pt x="2803" y="161"/>
                    <a:pt x="1" y="995"/>
                    <a:pt x="34" y="1896"/>
                  </a:cubicBezTo>
                  <a:cubicBezTo>
                    <a:pt x="93" y="2695"/>
                    <a:pt x="2359" y="3258"/>
                    <a:pt x="5293" y="3258"/>
                  </a:cubicBezTo>
                  <a:cubicBezTo>
                    <a:pt x="5665" y="3258"/>
                    <a:pt x="6048" y="3249"/>
                    <a:pt x="6439" y="3230"/>
                  </a:cubicBezTo>
                  <a:cubicBezTo>
                    <a:pt x="9941" y="3097"/>
                    <a:pt x="12743" y="2229"/>
                    <a:pt x="12710" y="1362"/>
                  </a:cubicBezTo>
                  <a:cubicBezTo>
                    <a:pt x="12680" y="563"/>
                    <a:pt x="10417" y="0"/>
                    <a:pt x="746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8" name="Google Shape;398;p38"/>
            <p:cNvSpPr/>
            <p:nvPr/>
          </p:nvSpPr>
          <p:spPr>
            <a:xfrm flipH="1">
              <a:off x="6603946" y="3694426"/>
              <a:ext cx="352217" cy="59011"/>
            </a:xfrm>
            <a:custGeom>
              <a:avLst/>
              <a:gdLst/>
              <a:ahLst/>
              <a:cxnLst/>
              <a:rect l="l" t="t" r="r" b="b"/>
              <a:pathLst>
                <a:path w="12743" h="2135" extrusionOk="0">
                  <a:moveTo>
                    <a:pt x="12676" y="0"/>
                  </a:moveTo>
                  <a:lnTo>
                    <a:pt x="0" y="534"/>
                  </a:lnTo>
                  <a:lnTo>
                    <a:pt x="67" y="2135"/>
                  </a:lnTo>
                  <a:lnTo>
                    <a:pt x="12743" y="1601"/>
                  </a:lnTo>
                  <a:lnTo>
                    <a:pt x="12676"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9" name="Google Shape;399;p38"/>
            <p:cNvSpPr/>
            <p:nvPr/>
          </p:nvSpPr>
          <p:spPr>
            <a:xfrm flipH="1">
              <a:off x="6604858" y="3656752"/>
              <a:ext cx="352244" cy="89830"/>
            </a:xfrm>
            <a:custGeom>
              <a:avLst/>
              <a:gdLst/>
              <a:ahLst/>
              <a:cxnLst/>
              <a:rect l="l" t="t" r="r" b="b"/>
              <a:pathLst>
                <a:path w="12744" h="3250" extrusionOk="0">
                  <a:moveTo>
                    <a:pt x="7451" y="1"/>
                  </a:moveTo>
                  <a:cubicBezTo>
                    <a:pt x="7079" y="1"/>
                    <a:pt x="6696" y="10"/>
                    <a:pt x="6305" y="29"/>
                  </a:cubicBezTo>
                  <a:cubicBezTo>
                    <a:pt x="2803" y="162"/>
                    <a:pt x="1" y="996"/>
                    <a:pt x="34" y="1897"/>
                  </a:cubicBezTo>
                  <a:cubicBezTo>
                    <a:pt x="64" y="2683"/>
                    <a:pt x="2451" y="3250"/>
                    <a:pt x="5480" y="3250"/>
                  </a:cubicBezTo>
                  <a:cubicBezTo>
                    <a:pt x="5794" y="3250"/>
                    <a:pt x="6114" y="3244"/>
                    <a:pt x="6439" y="3231"/>
                  </a:cubicBezTo>
                  <a:cubicBezTo>
                    <a:pt x="9941" y="3064"/>
                    <a:pt x="12743" y="2230"/>
                    <a:pt x="12710" y="1363"/>
                  </a:cubicBezTo>
                  <a:cubicBezTo>
                    <a:pt x="12651" y="564"/>
                    <a:pt x="10385" y="1"/>
                    <a:pt x="745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0" name="Google Shape;400;p38"/>
            <p:cNvSpPr/>
            <p:nvPr/>
          </p:nvSpPr>
          <p:spPr>
            <a:xfrm flipH="1">
              <a:off x="6628822" y="3668803"/>
              <a:ext cx="306141" cy="42234"/>
            </a:xfrm>
            <a:custGeom>
              <a:avLst/>
              <a:gdLst/>
              <a:ahLst/>
              <a:cxnLst/>
              <a:rect l="l" t="t" r="r" b="b"/>
              <a:pathLst>
                <a:path w="11076" h="1528" extrusionOk="0">
                  <a:moveTo>
                    <a:pt x="6693" y="1"/>
                  </a:moveTo>
                  <a:cubicBezTo>
                    <a:pt x="6320" y="1"/>
                    <a:pt x="5933" y="9"/>
                    <a:pt x="5538" y="26"/>
                  </a:cubicBezTo>
                  <a:cubicBezTo>
                    <a:pt x="2469" y="160"/>
                    <a:pt x="0" y="760"/>
                    <a:pt x="34" y="1361"/>
                  </a:cubicBezTo>
                  <a:cubicBezTo>
                    <a:pt x="34" y="1427"/>
                    <a:pt x="67" y="1461"/>
                    <a:pt x="101" y="1527"/>
                  </a:cubicBezTo>
                  <a:cubicBezTo>
                    <a:pt x="467" y="960"/>
                    <a:pt x="2769" y="460"/>
                    <a:pt x="5538" y="327"/>
                  </a:cubicBezTo>
                  <a:cubicBezTo>
                    <a:pt x="5893" y="314"/>
                    <a:pt x="6241" y="307"/>
                    <a:pt x="6578" y="307"/>
                  </a:cubicBezTo>
                  <a:cubicBezTo>
                    <a:pt x="8867" y="307"/>
                    <a:pt x="10664" y="595"/>
                    <a:pt x="11042" y="1060"/>
                  </a:cubicBezTo>
                  <a:cubicBezTo>
                    <a:pt x="11075" y="994"/>
                    <a:pt x="11075" y="960"/>
                    <a:pt x="11075" y="894"/>
                  </a:cubicBezTo>
                  <a:cubicBezTo>
                    <a:pt x="11075" y="371"/>
                    <a:pt x="9183" y="1"/>
                    <a:pt x="669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1" name="Google Shape;401;p38"/>
            <p:cNvSpPr/>
            <p:nvPr/>
          </p:nvSpPr>
          <p:spPr>
            <a:xfrm flipH="1">
              <a:off x="6626998" y="3382448"/>
              <a:ext cx="356832" cy="315621"/>
            </a:xfrm>
            <a:custGeom>
              <a:avLst/>
              <a:gdLst/>
              <a:ahLst/>
              <a:cxnLst/>
              <a:rect l="l" t="t" r="r" b="b"/>
              <a:pathLst>
                <a:path w="12910" h="11419" extrusionOk="0">
                  <a:moveTo>
                    <a:pt x="6473" y="1"/>
                  </a:moveTo>
                  <a:cubicBezTo>
                    <a:pt x="5798" y="1"/>
                    <a:pt x="5110" y="122"/>
                    <a:pt x="4437" y="379"/>
                  </a:cubicBezTo>
                  <a:cubicBezTo>
                    <a:pt x="1502" y="1480"/>
                    <a:pt x="1" y="4749"/>
                    <a:pt x="1101" y="7718"/>
                  </a:cubicBezTo>
                  <a:cubicBezTo>
                    <a:pt x="1955" y="10019"/>
                    <a:pt x="4131" y="11419"/>
                    <a:pt x="6434" y="11419"/>
                  </a:cubicBezTo>
                  <a:cubicBezTo>
                    <a:pt x="7102" y="11419"/>
                    <a:pt x="7780" y="11301"/>
                    <a:pt x="8440" y="11054"/>
                  </a:cubicBezTo>
                  <a:cubicBezTo>
                    <a:pt x="11409" y="9953"/>
                    <a:pt x="12910" y="6650"/>
                    <a:pt x="11809" y="3715"/>
                  </a:cubicBezTo>
                  <a:cubicBezTo>
                    <a:pt x="10932" y="1419"/>
                    <a:pt x="8778" y="1"/>
                    <a:pt x="647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2" name="Google Shape;402;p38"/>
            <p:cNvSpPr/>
            <p:nvPr/>
          </p:nvSpPr>
          <p:spPr>
            <a:xfrm flipH="1">
              <a:off x="6611326" y="3390243"/>
              <a:ext cx="354068" cy="315676"/>
            </a:xfrm>
            <a:custGeom>
              <a:avLst/>
              <a:gdLst/>
              <a:ahLst/>
              <a:cxnLst/>
              <a:rect l="l" t="t" r="r" b="b"/>
              <a:pathLst>
                <a:path w="12810" h="11421" extrusionOk="0">
                  <a:moveTo>
                    <a:pt x="6394" y="1"/>
                  </a:moveTo>
                  <a:cubicBezTo>
                    <a:pt x="4785" y="1"/>
                    <a:pt x="3189" y="676"/>
                    <a:pt x="2069" y="1999"/>
                  </a:cubicBezTo>
                  <a:cubicBezTo>
                    <a:pt x="1" y="4400"/>
                    <a:pt x="301" y="8036"/>
                    <a:pt x="2703" y="10071"/>
                  </a:cubicBezTo>
                  <a:cubicBezTo>
                    <a:pt x="3773" y="10978"/>
                    <a:pt x="5082" y="11421"/>
                    <a:pt x="6387" y="11421"/>
                  </a:cubicBezTo>
                  <a:cubicBezTo>
                    <a:pt x="8011" y="11421"/>
                    <a:pt x="9629" y="10735"/>
                    <a:pt x="10775" y="9404"/>
                  </a:cubicBezTo>
                  <a:cubicBezTo>
                    <a:pt x="12810" y="7002"/>
                    <a:pt x="12510" y="3400"/>
                    <a:pt x="10108" y="1365"/>
                  </a:cubicBezTo>
                  <a:cubicBezTo>
                    <a:pt x="9029" y="450"/>
                    <a:pt x="7707" y="1"/>
                    <a:pt x="639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3" name="Google Shape;403;p38"/>
            <p:cNvSpPr/>
            <p:nvPr/>
          </p:nvSpPr>
          <p:spPr>
            <a:xfrm flipH="1">
              <a:off x="6711824" y="3464844"/>
              <a:ext cx="151218" cy="163214"/>
            </a:xfrm>
            <a:custGeom>
              <a:avLst/>
              <a:gdLst/>
              <a:ahLst/>
              <a:cxnLst/>
              <a:rect l="l" t="t" r="r" b="b"/>
              <a:pathLst>
                <a:path w="5471" h="5905" extrusionOk="0">
                  <a:moveTo>
                    <a:pt x="2669" y="1234"/>
                  </a:moveTo>
                  <a:lnTo>
                    <a:pt x="3703" y="1701"/>
                  </a:lnTo>
                  <a:cubicBezTo>
                    <a:pt x="3903" y="1801"/>
                    <a:pt x="4070" y="1935"/>
                    <a:pt x="4203" y="2102"/>
                  </a:cubicBezTo>
                  <a:cubicBezTo>
                    <a:pt x="4270" y="2235"/>
                    <a:pt x="4270" y="2435"/>
                    <a:pt x="4203" y="2569"/>
                  </a:cubicBezTo>
                  <a:cubicBezTo>
                    <a:pt x="4137" y="2735"/>
                    <a:pt x="4003" y="2835"/>
                    <a:pt x="3836" y="2869"/>
                  </a:cubicBezTo>
                  <a:cubicBezTo>
                    <a:pt x="3795" y="2875"/>
                    <a:pt x="3755" y="2877"/>
                    <a:pt x="3715" y="2877"/>
                  </a:cubicBezTo>
                  <a:cubicBezTo>
                    <a:pt x="3532" y="2877"/>
                    <a:pt x="3367" y="2818"/>
                    <a:pt x="3203" y="2735"/>
                  </a:cubicBezTo>
                  <a:lnTo>
                    <a:pt x="2169" y="2302"/>
                  </a:lnTo>
                  <a:lnTo>
                    <a:pt x="2669" y="1234"/>
                  </a:lnTo>
                  <a:close/>
                  <a:moveTo>
                    <a:pt x="1868" y="3036"/>
                  </a:moveTo>
                  <a:lnTo>
                    <a:pt x="3036" y="3569"/>
                  </a:lnTo>
                  <a:cubicBezTo>
                    <a:pt x="3603" y="3803"/>
                    <a:pt x="3770" y="4136"/>
                    <a:pt x="3603" y="4470"/>
                  </a:cubicBezTo>
                  <a:cubicBezTo>
                    <a:pt x="3570" y="4670"/>
                    <a:pt x="3403" y="4804"/>
                    <a:pt x="3236" y="4837"/>
                  </a:cubicBezTo>
                  <a:lnTo>
                    <a:pt x="3236" y="4804"/>
                  </a:lnTo>
                  <a:cubicBezTo>
                    <a:pt x="3002" y="4804"/>
                    <a:pt x="2769" y="4770"/>
                    <a:pt x="2569" y="4670"/>
                  </a:cubicBezTo>
                  <a:lnTo>
                    <a:pt x="1368" y="4103"/>
                  </a:lnTo>
                  <a:lnTo>
                    <a:pt x="1868" y="3036"/>
                  </a:lnTo>
                  <a:close/>
                  <a:moveTo>
                    <a:pt x="2002" y="0"/>
                  </a:moveTo>
                  <a:lnTo>
                    <a:pt x="0" y="4437"/>
                  </a:lnTo>
                  <a:lnTo>
                    <a:pt x="1068" y="4904"/>
                  </a:lnTo>
                  <a:lnTo>
                    <a:pt x="901" y="5237"/>
                  </a:lnTo>
                  <a:lnTo>
                    <a:pt x="1401" y="5437"/>
                  </a:lnTo>
                  <a:lnTo>
                    <a:pt x="1535" y="5137"/>
                  </a:lnTo>
                  <a:lnTo>
                    <a:pt x="2035" y="5371"/>
                  </a:lnTo>
                  <a:lnTo>
                    <a:pt x="1902" y="5671"/>
                  </a:lnTo>
                  <a:lnTo>
                    <a:pt x="2402" y="5904"/>
                  </a:lnTo>
                  <a:lnTo>
                    <a:pt x="2535" y="5571"/>
                  </a:lnTo>
                  <a:cubicBezTo>
                    <a:pt x="2808" y="5694"/>
                    <a:pt x="3116" y="5763"/>
                    <a:pt x="3421" y="5763"/>
                  </a:cubicBezTo>
                  <a:cubicBezTo>
                    <a:pt x="3527" y="5763"/>
                    <a:pt x="3633" y="5755"/>
                    <a:pt x="3736" y="5738"/>
                  </a:cubicBezTo>
                  <a:cubicBezTo>
                    <a:pt x="4103" y="5671"/>
                    <a:pt x="4403" y="5404"/>
                    <a:pt x="4570" y="5070"/>
                  </a:cubicBezTo>
                  <a:cubicBezTo>
                    <a:pt x="4704" y="4837"/>
                    <a:pt x="4737" y="4537"/>
                    <a:pt x="4704" y="4270"/>
                  </a:cubicBezTo>
                  <a:cubicBezTo>
                    <a:pt x="4637" y="4003"/>
                    <a:pt x="4470" y="3769"/>
                    <a:pt x="4270" y="3603"/>
                  </a:cubicBezTo>
                  <a:cubicBezTo>
                    <a:pt x="4504" y="3603"/>
                    <a:pt x="4704" y="3536"/>
                    <a:pt x="4870" y="3403"/>
                  </a:cubicBezTo>
                  <a:cubicBezTo>
                    <a:pt x="5071" y="3269"/>
                    <a:pt x="5204" y="3102"/>
                    <a:pt x="5304" y="2902"/>
                  </a:cubicBezTo>
                  <a:cubicBezTo>
                    <a:pt x="5471" y="2569"/>
                    <a:pt x="5438" y="2168"/>
                    <a:pt x="5237" y="1868"/>
                  </a:cubicBezTo>
                  <a:cubicBezTo>
                    <a:pt x="5071" y="1601"/>
                    <a:pt x="4837" y="1368"/>
                    <a:pt x="4537" y="1201"/>
                  </a:cubicBezTo>
                  <a:lnTo>
                    <a:pt x="4670" y="867"/>
                  </a:lnTo>
                  <a:lnTo>
                    <a:pt x="4170" y="667"/>
                  </a:lnTo>
                  <a:lnTo>
                    <a:pt x="4037" y="967"/>
                  </a:lnTo>
                  <a:lnTo>
                    <a:pt x="3570" y="734"/>
                  </a:lnTo>
                  <a:lnTo>
                    <a:pt x="3703" y="434"/>
                  </a:lnTo>
                  <a:lnTo>
                    <a:pt x="3203" y="200"/>
                  </a:lnTo>
                  <a:lnTo>
                    <a:pt x="3069" y="500"/>
                  </a:lnTo>
                  <a:lnTo>
                    <a:pt x="2002"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4" name="Google Shape;404;p38"/>
            <p:cNvSpPr/>
            <p:nvPr/>
          </p:nvSpPr>
          <p:spPr>
            <a:xfrm flipH="1">
              <a:off x="5296527" y="4379467"/>
              <a:ext cx="212109" cy="73439"/>
            </a:xfrm>
            <a:custGeom>
              <a:avLst/>
              <a:gdLst/>
              <a:ahLst/>
              <a:cxnLst/>
              <a:rect l="l" t="t" r="r" b="b"/>
              <a:pathLst>
                <a:path w="7674" h="2657" extrusionOk="0">
                  <a:moveTo>
                    <a:pt x="1360" y="0"/>
                  </a:moveTo>
                  <a:cubicBezTo>
                    <a:pt x="643" y="0"/>
                    <a:pt x="168" y="134"/>
                    <a:pt x="101" y="401"/>
                  </a:cubicBezTo>
                  <a:cubicBezTo>
                    <a:pt x="1" y="901"/>
                    <a:pt x="1535" y="1735"/>
                    <a:pt x="3604" y="2269"/>
                  </a:cubicBezTo>
                  <a:cubicBezTo>
                    <a:pt x="4605" y="2531"/>
                    <a:pt x="5541" y="2657"/>
                    <a:pt x="6250" y="2657"/>
                  </a:cubicBezTo>
                  <a:cubicBezTo>
                    <a:pt x="6982" y="2657"/>
                    <a:pt x="7472" y="2523"/>
                    <a:pt x="7540" y="2269"/>
                  </a:cubicBezTo>
                  <a:cubicBezTo>
                    <a:pt x="7673" y="1768"/>
                    <a:pt x="6139" y="901"/>
                    <a:pt x="4071" y="401"/>
                  </a:cubicBezTo>
                  <a:cubicBezTo>
                    <a:pt x="3036" y="134"/>
                    <a:pt x="2077" y="0"/>
                    <a:pt x="1360"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5" name="Google Shape;405;p38"/>
            <p:cNvSpPr/>
            <p:nvPr/>
          </p:nvSpPr>
          <p:spPr>
            <a:xfrm flipH="1">
              <a:off x="5293763" y="4364707"/>
              <a:ext cx="211170" cy="77475"/>
            </a:xfrm>
            <a:custGeom>
              <a:avLst/>
              <a:gdLst/>
              <a:ahLst/>
              <a:cxnLst/>
              <a:rect l="l" t="t" r="r" b="b"/>
              <a:pathLst>
                <a:path w="7640" h="2803" extrusionOk="0">
                  <a:moveTo>
                    <a:pt x="234" y="1"/>
                  </a:moveTo>
                  <a:lnTo>
                    <a:pt x="0" y="935"/>
                  </a:lnTo>
                  <a:lnTo>
                    <a:pt x="7406" y="2803"/>
                  </a:lnTo>
                  <a:lnTo>
                    <a:pt x="7639" y="1869"/>
                  </a:lnTo>
                  <a:lnTo>
                    <a:pt x="234" y="1"/>
                  </a:ln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6" name="Google Shape;406;p38"/>
            <p:cNvSpPr/>
            <p:nvPr/>
          </p:nvSpPr>
          <p:spPr>
            <a:xfrm flipH="1">
              <a:off x="5290087" y="4353651"/>
              <a:ext cx="212082" cy="73771"/>
            </a:xfrm>
            <a:custGeom>
              <a:avLst/>
              <a:gdLst/>
              <a:ahLst/>
              <a:cxnLst/>
              <a:rect l="l" t="t" r="r" b="b"/>
              <a:pathLst>
                <a:path w="7673" h="2669" extrusionOk="0">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7" name="Google Shape;407;p38"/>
            <p:cNvSpPr/>
            <p:nvPr/>
          </p:nvSpPr>
          <p:spPr>
            <a:xfrm flipH="1">
              <a:off x="5290087" y="4353651"/>
              <a:ext cx="212082" cy="73771"/>
            </a:xfrm>
            <a:custGeom>
              <a:avLst/>
              <a:gdLst/>
              <a:ahLst/>
              <a:cxnLst/>
              <a:rect l="l" t="t" r="r" b="b"/>
              <a:pathLst>
                <a:path w="7673" h="2669" extrusionOk="0">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408;p38"/>
            <p:cNvSpPr/>
            <p:nvPr/>
          </p:nvSpPr>
          <p:spPr>
            <a:xfrm flipH="1">
              <a:off x="5303907" y="4360727"/>
              <a:ext cx="180738" cy="52875"/>
            </a:xfrm>
            <a:custGeom>
              <a:avLst/>
              <a:gdLst/>
              <a:ahLst/>
              <a:cxnLst/>
              <a:rect l="l" t="t" r="r" b="b"/>
              <a:pathLst>
                <a:path w="6539" h="1913" extrusionOk="0">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9" name="Google Shape;409;p38"/>
            <p:cNvSpPr/>
            <p:nvPr/>
          </p:nvSpPr>
          <p:spPr>
            <a:xfrm flipH="1">
              <a:off x="5303907" y="4360727"/>
              <a:ext cx="180738" cy="52875"/>
            </a:xfrm>
            <a:custGeom>
              <a:avLst/>
              <a:gdLst/>
              <a:ahLst/>
              <a:cxnLst/>
              <a:rect l="l" t="t" r="r" b="b"/>
              <a:pathLst>
                <a:path w="6539" h="1913" extrusionOk="0">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38"/>
            <p:cNvSpPr/>
            <p:nvPr/>
          </p:nvSpPr>
          <p:spPr>
            <a:xfrm flipH="1">
              <a:off x="5307610" y="4365895"/>
              <a:ext cx="177034" cy="51825"/>
            </a:xfrm>
            <a:custGeom>
              <a:avLst/>
              <a:gdLst/>
              <a:ahLst/>
              <a:cxnLst/>
              <a:rect l="l" t="t" r="r" b="b"/>
              <a:pathLst>
                <a:path w="6405" h="1875" extrusionOk="0">
                  <a:moveTo>
                    <a:pt x="701" y="0"/>
                  </a:moveTo>
                  <a:cubicBezTo>
                    <a:pt x="354" y="0"/>
                    <a:pt x="107" y="41"/>
                    <a:pt x="0" y="124"/>
                  </a:cubicBezTo>
                  <a:cubicBezTo>
                    <a:pt x="134" y="491"/>
                    <a:pt x="1435" y="1092"/>
                    <a:pt x="3069" y="1492"/>
                  </a:cubicBezTo>
                  <a:cubicBezTo>
                    <a:pt x="4067" y="1742"/>
                    <a:pt x="4988" y="1875"/>
                    <a:pt x="5620" y="1875"/>
                  </a:cubicBezTo>
                  <a:cubicBezTo>
                    <a:pt x="6002" y="1875"/>
                    <a:pt x="6279" y="1826"/>
                    <a:pt x="6405" y="1726"/>
                  </a:cubicBezTo>
                  <a:cubicBezTo>
                    <a:pt x="6238" y="1359"/>
                    <a:pt x="4937" y="792"/>
                    <a:pt x="3336" y="391"/>
                  </a:cubicBezTo>
                  <a:cubicBezTo>
                    <a:pt x="2284" y="134"/>
                    <a:pt x="1329" y="0"/>
                    <a:pt x="701"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38"/>
            <p:cNvSpPr/>
            <p:nvPr/>
          </p:nvSpPr>
          <p:spPr>
            <a:xfrm flipH="1">
              <a:off x="5200643" y="4466590"/>
              <a:ext cx="213021" cy="54202"/>
            </a:xfrm>
            <a:custGeom>
              <a:avLst/>
              <a:gdLst/>
              <a:ahLst/>
              <a:cxnLst/>
              <a:rect l="l" t="t" r="r" b="b"/>
              <a:pathLst>
                <a:path w="7707" h="1961" extrusionOk="0">
                  <a:moveTo>
                    <a:pt x="4498" y="1"/>
                  </a:moveTo>
                  <a:cubicBezTo>
                    <a:pt x="4273" y="1"/>
                    <a:pt x="4041" y="6"/>
                    <a:pt x="3803" y="17"/>
                  </a:cubicBezTo>
                  <a:cubicBezTo>
                    <a:pt x="1702" y="117"/>
                    <a:pt x="1" y="618"/>
                    <a:pt x="34" y="1152"/>
                  </a:cubicBezTo>
                  <a:cubicBezTo>
                    <a:pt x="65" y="1640"/>
                    <a:pt x="1491" y="1961"/>
                    <a:pt x="3368" y="1961"/>
                  </a:cubicBezTo>
                  <a:cubicBezTo>
                    <a:pt x="3543" y="1961"/>
                    <a:pt x="3722" y="1958"/>
                    <a:pt x="3904" y="1952"/>
                  </a:cubicBezTo>
                  <a:cubicBezTo>
                    <a:pt x="6005" y="1852"/>
                    <a:pt x="7706" y="1352"/>
                    <a:pt x="7673" y="818"/>
                  </a:cubicBezTo>
                  <a:cubicBezTo>
                    <a:pt x="7673" y="344"/>
                    <a:pt x="6302" y="1"/>
                    <a:pt x="4498"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2" name="Google Shape;412;p38"/>
            <p:cNvSpPr/>
            <p:nvPr/>
          </p:nvSpPr>
          <p:spPr>
            <a:xfrm flipH="1">
              <a:off x="5201582" y="4462443"/>
              <a:ext cx="212994" cy="35987"/>
            </a:xfrm>
            <a:custGeom>
              <a:avLst/>
              <a:gdLst/>
              <a:ahLst/>
              <a:cxnLst/>
              <a:rect l="l" t="t" r="r" b="b"/>
              <a:pathLst>
                <a:path w="7706" h="1302" extrusionOk="0">
                  <a:moveTo>
                    <a:pt x="7673" y="1"/>
                  </a:moveTo>
                  <a:lnTo>
                    <a:pt x="0" y="334"/>
                  </a:lnTo>
                  <a:lnTo>
                    <a:pt x="67" y="1302"/>
                  </a:lnTo>
                  <a:lnTo>
                    <a:pt x="7706" y="968"/>
                  </a:lnTo>
                  <a:lnTo>
                    <a:pt x="767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3" name="Google Shape;413;p38"/>
            <p:cNvSpPr/>
            <p:nvPr/>
          </p:nvSpPr>
          <p:spPr>
            <a:xfrm flipH="1">
              <a:off x="5201582" y="4439861"/>
              <a:ext cx="212994" cy="54423"/>
            </a:xfrm>
            <a:custGeom>
              <a:avLst/>
              <a:gdLst/>
              <a:ahLst/>
              <a:cxnLst/>
              <a:rect l="l" t="t" r="r" b="b"/>
              <a:pathLst>
                <a:path w="7706" h="1969" extrusionOk="0">
                  <a:moveTo>
                    <a:pt x="4497" y="1"/>
                  </a:moveTo>
                  <a:cubicBezTo>
                    <a:pt x="4272" y="1"/>
                    <a:pt x="4040" y="6"/>
                    <a:pt x="3803" y="17"/>
                  </a:cubicBezTo>
                  <a:cubicBezTo>
                    <a:pt x="1702" y="117"/>
                    <a:pt x="0" y="617"/>
                    <a:pt x="34" y="1151"/>
                  </a:cubicBezTo>
                  <a:cubicBezTo>
                    <a:pt x="34" y="1626"/>
                    <a:pt x="1404" y="1968"/>
                    <a:pt x="3208" y="1968"/>
                  </a:cubicBezTo>
                  <a:cubicBezTo>
                    <a:pt x="3434" y="1968"/>
                    <a:pt x="3666" y="1963"/>
                    <a:pt x="3903" y="1952"/>
                  </a:cubicBezTo>
                  <a:cubicBezTo>
                    <a:pt x="6005" y="1852"/>
                    <a:pt x="7706" y="1351"/>
                    <a:pt x="7673" y="818"/>
                  </a:cubicBezTo>
                  <a:cubicBezTo>
                    <a:pt x="7643" y="343"/>
                    <a:pt x="6295" y="1"/>
                    <a:pt x="449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4" name="Google Shape;414;p38"/>
            <p:cNvSpPr/>
            <p:nvPr/>
          </p:nvSpPr>
          <p:spPr>
            <a:xfrm flipH="1">
              <a:off x="5215402" y="4447960"/>
              <a:ext cx="185354" cy="25567"/>
            </a:xfrm>
            <a:custGeom>
              <a:avLst/>
              <a:gdLst/>
              <a:ahLst/>
              <a:cxnLst/>
              <a:rect l="l" t="t" r="r" b="b"/>
              <a:pathLst>
                <a:path w="6706" h="925" extrusionOk="0">
                  <a:moveTo>
                    <a:pt x="4156" y="1"/>
                  </a:moveTo>
                  <a:cubicBezTo>
                    <a:pt x="3883" y="1"/>
                    <a:pt x="3597" y="8"/>
                    <a:pt x="3303" y="24"/>
                  </a:cubicBezTo>
                  <a:cubicBezTo>
                    <a:pt x="1468" y="91"/>
                    <a:pt x="1" y="458"/>
                    <a:pt x="1" y="825"/>
                  </a:cubicBezTo>
                  <a:cubicBezTo>
                    <a:pt x="1" y="858"/>
                    <a:pt x="1" y="892"/>
                    <a:pt x="34" y="925"/>
                  </a:cubicBezTo>
                  <a:cubicBezTo>
                    <a:pt x="268" y="591"/>
                    <a:pt x="1669" y="291"/>
                    <a:pt x="3336" y="191"/>
                  </a:cubicBezTo>
                  <a:cubicBezTo>
                    <a:pt x="3554" y="182"/>
                    <a:pt x="3767" y="178"/>
                    <a:pt x="3973" y="178"/>
                  </a:cubicBezTo>
                  <a:cubicBezTo>
                    <a:pt x="5350" y="178"/>
                    <a:pt x="6440" y="364"/>
                    <a:pt x="6672" y="625"/>
                  </a:cubicBezTo>
                  <a:cubicBezTo>
                    <a:pt x="6672" y="591"/>
                    <a:pt x="6706" y="558"/>
                    <a:pt x="6706" y="525"/>
                  </a:cubicBezTo>
                  <a:cubicBezTo>
                    <a:pt x="6706" y="215"/>
                    <a:pt x="5616" y="1"/>
                    <a:pt x="415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5" name="Google Shape;415;p38"/>
            <p:cNvSpPr/>
            <p:nvPr/>
          </p:nvSpPr>
          <p:spPr>
            <a:xfrm flipH="1">
              <a:off x="5265185" y="4192120"/>
              <a:ext cx="359624" cy="315704"/>
            </a:xfrm>
            <a:custGeom>
              <a:avLst/>
              <a:gdLst/>
              <a:ahLst/>
              <a:cxnLst/>
              <a:rect l="l" t="t" r="r" b="b"/>
              <a:pathLst>
                <a:path w="13011" h="11422" extrusionOk="0">
                  <a:moveTo>
                    <a:pt x="6511" y="1"/>
                  </a:moveTo>
                  <a:cubicBezTo>
                    <a:pt x="4654" y="1"/>
                    <a:pt x="2834" y="907"/>
                    <a:pt x="1736" y="2575"/>
                  </a:cubicBezTo>
                  <a:cubicBezTo>
                    <a:pt x="1" y="5211"/>
                    <a:pt x="735" y="8747"/>
                    <a:pt x="3370" y="10481"/>
                  </a:cubicBezTo>
                  <a:cubicBezTo>
                    <a:pt x="4337" y="11117"/>
                    <a:pt x="5429" y="11421"/>
                    <a:pt x="6510" y="11421"/>
                  </a:cubicBezTo>
                  <a:cubicBezTo>
                    <a:pt x="8377" y="11421"/>
                    <a:pt x="10211" y="10515"/>
                    <a:pt x="11309" y="8847"/>
                  </a:cubicBezTo>
                  <a:cubicBezTo>
                    <a:pt x="13010" y="6211"/>
                    <a:pt x="12276" y="2642"/>
                    <a:pt x="9641" y="941"/>
                  </a:cubicBezTo>
                  <a:cubicBezTo>
                    <a:pt x="8675" y="305"/>
                    <a:pt x="7587" y="1"/>
                    <a:pt x="651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6" name="Google Shape;416;p38"/>
            <p:cNvSpPr/>
            <p:nvPr/>
          </p:nvSpPr>
          <p:spPr>
            <a:xfrm flipH="1">
              <a:off x="5254128" y="4204779"/>
              <a:ext cx="339613" cy="316312"/>
            </a:xfrm>
            <a:custGeom>
              <a:avLst/>
              <a:gdLst/>
              <a:ahLst/>
              <a:cxnLst/>
              <a:rect l="l" t="t" r="r" b="b"/>
              <a:pathLst>
                <a:path w="12287" h="11444" extrusionOk="0">
                  <a:moveTo>
                    <a:pt x="5962" y="0"/>
                  </a:moveTo>
                  <a:cubicBezTo>
                    <a:pt x="2900" y="0"/>
                    <a:pt x="0" y="2492"/>
                    <a:pt x="211" y="6054"/>
                  </a:cubicBezTo>
                  <a:cubicBezTo>
                    <a:pt x="407" y="9358"/>
                    <a:pt x="3138" y="11443"/>
                    <a:pt x="5959" y="11443"/>
                  </a:cubicBezTo>
                  <a:cubicBezTo>
                    <a:pt x="7466" y="11443"/>
                    <a:pt x="9000" y="10847"/>
                    <a:pt x="10185" y="9523"/>
                  </a:cubicBezTo>
                  <a:cubicBezTo>
                    <a:pt x="12287" y="7154"/>
                    <a:pt x="12053" y="3552"/>
                    <a:pt x="9718" y="1450"/>
                  </a:cubicBezTo>
                  <a:cubicBezTo>
                    <a:pt x="8586" y="448"/>
                    <a:pt x="7260" y="0"/>
                    <a:pt x="596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7" name="Google Shape;417;p38"/>
            <p:cNvSpPr/>
            <p:nvPr/>
          </p:nvSpPr>
          <p:spPr>
            <a:xfrm flipH="1">
              <a:off x="5355538" y="4288198"/>
              <a:ext cx="157686" cy="148454"/>
            </a:xfrm>
            <a:custGeom>
              <a:avLst/>
              <a:gdLst/>
              <a:ahLst/>
              <a:cxnLst/>
              <a:rect l="l" t="t" r="r" b="b"/>
              <a:pathLst>
                <a:path w="5705" h="5371" extrusionOk="0">
                  <a:moveTo>
                    <a:pt x="3341" y="1136"/>
                  </a:moveTo>
                  <a:cubicBezTo>
                    <a:pt x="3464" y="1136"/>
                    <a:pt x="3607" y="1179"/>
                    <a:pt x="3770" y="1268"/>
                  </a:cubicBezTo>
                  <a:lnTo>
                    <a:pt x="3069" y="2035"/>
                  </a:lnTo>
                  <a:cubicBezTo>
                    <a:pt x="2902" y="1835"/>
                    <a:pt x="2869" y="1568"/>
                    <a:pt x="2969" y="1334"/>
                  </a:cubicBezTo>
                  <a:cubicBezTo>
                    <a:pt x="3062" y="1204"/>
                    <a:pt x="3186" y="1136"/>
                    <a:pt x="3341" y="1136"/>
                  </a:cubicBezTo>
                  <a:close/>
                  <a:moveTo>
                    <a:pt x="2769" y="3402"/>
                  </a:moveTo>
                  <a:cubicBezTo>
                    <a:pt x="2902" y="3569"/>
                    <a:pt x="2936" y="3836"/>
                    <a:pt x="2836" y="4036"/>
                  </a:cubicBezTo>
                  <a:cubicBezTo>
                    <a:pt x="2763" y="4163"/>
                    <a:pt x="2652" y="4221"/>
                    <a:pt x="2512" y="4221"/>
                  </a:cubicBezTo>
                  <a:cubicBezTo>
                    <a:pt x="2393" y="4221"/>
                    <a:pt x="2254" y="4179"/>
                    <a:pt x="2102" y="4103"/>
                  </a:cubicBezTo>
                  <a:lnTo>
                    <a:pt x="2769" y="3402"/>
                  </a:lnTo>
                  <a:close/>
                  <a:moveTo>
                    <a:pt x="4970" y="0"/>
                  </a:moveTo>
                  <a:lnTo>
                    <a:pt x="4437" y="567"/>
                  </a:lnTo>
                  <a:cubicBezTo>
                    <a:pt x="3980" y="236"/>
                    <a:pt x="3538" y="69"/>
                    <a:pt x="3146" y="69"/>
                  </a:cubicBezTo>
                  <a:cubicBezTo>
                    <a:pt x="2708" y="69"/>
                    <a:pt x="2332" y="278"/>
                    <a:pt x="2068" y="701"/>
                  </a:cubicBezTo>
                  <a:cubicBezTo>
                    <a:pt x="1601" y="1434"/>
                    <a:pt x="2002" y="2168"/>
                    <a:pt x="2402" y="2769"/>
                  </a:cubicBezTo>
                  <a:lnTo>
                    <a:pt x="1568" y="3636"/>
                  </a:lnTo>
                  <a:cubicBezTo>
                    <a:pt x="1201" y="3269"/>
                    <a:pt x="968" y="2802"/>
                    <a:pt x="834" y="2302"/>
                  </a:cubicBezTo>
                  <a:lnTo>
                    <a:pt x="0" y="2769"/>
                  </a:lnTo>
                  <a:cubicBezTo>
                    <a:pt x="167" y="3336"/>
                    <a:pt x="501" y="3869"/>
                    <a:pt x="901" y="4303"/>
                  </a:cubicBezTo>
                  <a:lnTo>
                    <a:pt x="367" y="4904"/>
                  </a:lnTo>
                  <a:lnTo>
                    <a:pt x="901" y="5371"/>
                  </a:lnTo>
                  <a:lnTo>
                    <a:pt x="1435" y="4804"/>
                  </a:lnTo>
                  <a:cubicBezTo>
                    <a:pt x="1871" y="5131"/>
                    <a:pt x="2308" y="5298"/>
                    <a:pt x="2700" y="5298"/>
                  </a:cubicBezTo>
                  <a:cubicBezTo>
                    <a:pt x="3147" y="5298"/>
                    <a:pt x="3536" y="5081"/>
                    <a:pt x="3803" y="4637"/>
                  </a:cubicBezTo>
                  <a:cubicBezTo>
                    <a:pt x="4237" y="3936"/>
                    <a:pt x="3836" y="3236"/>
                    <a:pt x="3469" y="2635"/>
                  </a:cubicBezTo>
                  <a:lnTo>
                    <a:pt x="4337" y="1735"/>
                  </a:lnTo>
                  <a:cubicBezTo>
                    <a:pt x="4603" y="2001"/>
                    <a:pt x="4804" y="2368"/>
                    <a:pt x="4937" y="2735"/>
                  </a:cubicBezTo>
                  <a:lnTo>
                    <a:pt x="5704" y="2268"/>
                  </a:lnTo>
                  <a:cubicBezTo>
                    <a:pt x="5537" y="1835"/>
                    <a:pt x="5304" y="1401"/>
                    <a:pt x="4970" y="1067"/>
                  </a:cubicBezTo>
                  <a:lnTo>
                    <a:pt x="5504" y="500"/>
                  </a:lnTo>
                  <a:lnTo>
                    <a:pt x="4970"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8" name="Google Shape;418;p38"/>
            <p:cNvSpPr/>
            <p:nvPr/>
          </p:nvSpPr>
          <p:spPr>
            <a:xfrm flipH="1">
              <a:off x="7172811" y="4481350"/>
              <a:ext cx="213021" cy="54202"/>
            </a:xfrm>
            <a:custGeom>
              <a:avLst/>
              <a:gdLst/>
              <a:ahLst/>
              <a:cxnLst/>
              <a:rect l="l" t="t" r="r" b="b"/>
              <a:pathLst>
                <a:path w="7707" h="1961" extrusionOk="0">
                  <a:moveTo>
                    <a:pt x="3210" y="1"/>
                  </a:moveTo>
                  <a:cubicBezTo>
                    <a:pt x="1411" y="1"/>
                    <a:pt x="64" y="343"/>
                    <a:pt x="34" y="818"/>
                  </a:cubicBezTo>
                  <a:cubicBezTo>
                    <a:pt x="1" y="1351"/>
                    <a:pt x="1702" y="1852"/>
                    <a:pt x="3804" y="1952"/>
                  </a:cubicBezTo>
                  <a:cubicBezTo>
                    <a:pt x="3985" y="1957"/>
                    <a:pt x="4164" y="1960"/>
                    <a:pt x="4339" y="1960"/>
                  </a:cubicBezTo>
                  <a:cubicBezTo>
                    <a:pt x="6221" y="1960"/>
                    <a:pt x="7673" y="1639"/>
                    <a:pt x="7673" y="1151"/>
                  </a:cubicBezTo>
                  <a:cubicBezTo>
                    <a:pt x="7706" y="618"/>
                    <a:pt x="6005" y="84"/>
                    <a:pt x="3904" y="17"/>
                  </a:cubicBezTo>
                  <a:cubicBezTo>
                    <a:pt x="3666" y="6"/>
                    <a:pt x="3435" y="1"/>
                    <a:pt x="321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9" name="Google Shape;419;p38"/>
            <p:cNvSpPr/>
            <p:nvPr/>
          </p:nvSpPr>
          <p:spPr>
            <a:xfrm flipH="1">
              <a:off x="7172811" y="4477203"/>
              <a:ext cx="212082" cy="35987"/>
            </a:xfrm>
            <a:custGeom>
              <a:avLst/>
              <a:gdLst/>
              <a:ahLst/>
              <a:cxnLst/>
              <a:rect l="l" t="t" r="r" b="b"/>
              <a:pathLst>
                <a:path w="7673" h="1302" extrusionOk="0">
                  <a:moveTo>
                    <a:pt x="34" y="0"/>
                  </a:moveTo>
                  <a:lnTo>
                    <a:pt x="0" y="968"/>
                  </a:lnTo>
                  <a:lnTo>
                    <a:pt x="7639" y="1301"/>
                  </a:lnTo>
                  <a:lnTo>
                    <a:pt x="7672" y="334"/>
                  </a:lnTo>
                  <a:lnTo>
                    <a:pt x="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0" name="Google Shape;420;p38"/>
            <p:cNvSpPr/>
            <p:nvPr/>
          </p:nvSpPr>
          <p:spPr>
            <a:xfrm flipH="1">
              <a:off x="7171899" y="4454621"/>
              <a:ext cx="212994" cy="54396"/>
            </a:xfrm>
            <a:custGeom>
              <a:avLst/>
              <a:gdLst/>
              <a:ahLst/>
              <a:cxnLst/>
              <a:rect l="l" t="t" r="r" b="b"/>
              <a:pathLst>
                <a:path w="7706" h="1968" extrusionOk="0">
                  <a:moveTo>
                    <a:pt x="3209" y="0"/>
                  </a:moveTo>
                  <a:cubicBezTo>
                    <a:pt x="1411" y="0"/>
                    <a:pt x="63" y="343"/>
                    <a:pt x="34" y="817"/>
                  </a:cubicBezTo>
                  <a:cubicBezTo>
                    <a:pt x="0" y="1351"/>
                    <a:pt x="1701" y="1851"/>
                    <a:pt x="3836" y="1951"/>
                  </a:cubicBezTo>
                  <a:cubicBezTo>
                    <a:pt x="4070" y="1963"/>
                    <a:pt x="4299" y="1968"/>
                    <a:pt x="4521" y="1968"/>
                  </a:cubicBezTo>
                  <a:cubicBezTo>
                    <a:pt x="6302" y="1968"/>
                    <a:pt x="7672" y="1625"/>
                    <a:pt x="7672" y="1151"/>
                  </a:cubicBezTo>
                  <a:cubicBezTo>
                    <a:pt x="7706" y="584"/>
                    <a:pt x="6004" y="83"/>
                    <a:pt x="3903" y="17"/>
                  </a:cubicBezTo>
                  <a:cubicBezTo>
                    <a:pt x="3666" y="6"/>
                    <a:pt x="3434" y="0"/>
                    <a:pt x="320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1" name="Google Shape;421;p38"/>
            <p:cNvSpPr/>
            <p:nvPr/>
          </p:nvSpPr>
          <p:spPr>
            <a:xfrm flipH="1">
              <a:off x="7185719" y="4462084"/>
              <a:ext cx="184442" cy="25291"/>
            </a:xfrm>
            <a:custGeom>
              <a:avLst/>
              <a:gdLst/>
              <a:ahLst/>
              <a:cxnLst/>
              <a:rect l="l" t="t" r="r" b="b"/>
              <a:pathLst>
                <a:path w="6673" h="915" extrusionOk="0">
                  <a:moveTo>
                    <a:pt x="2682" y="1"/>
                  </a:moveTo>
                  <a:cubicBezTo>
                    <a:pt x="1167" y="1"/>
                    <a:pt x="1" y="194"/>
                    <a:pt x="1" y="514"/>
                  </a:cubicBezTo>
                  <a:cubicBezTo>
                    <a:pt x="1" y="547"/>
                    <a:pt x="1" y="581"/>
                    <a:pt x="34" y="614"/>
                  </a:cubicBezTo>
                  <a:cubicBezTo>
                    <a:pt x="226" y="367"/>
                    <a:pt x="1232" y="188"/>
                    <a:pt x="2511" y="188"/>
                  </a:cubicBezTo>
                  <a:cubicBezTo>
                    <a:pt x="2786" y="188"/>
                    <a:pt x="3075" y="196"/>
                    <a:pt x="3370" y="214"/>
                  </a:cubicBezTo>
                  <a:cubicBezTo>
                    <a:pt x="5038" y="280"/>
                    <a:pt x="6405" y="581"/>
                    <a:pt x="6639" y="914"/>
                  </a:cubicBezTo>
                  <a:cubicBezTo>
                    <a:pt x="6672" y="881"/>
                    <a:pt x="6672" y="848"/>
                    <a:pt x="6672" y="814"/>
                  </a:cubicBezTo>
                  <a:cubicBezTo>
                    <a:pt x="6672" y="447"/>
                    <a:pt x="5205" y="80"/>
                    <a:pt x="3370" y="14"/>
                  </a:cubicBezTo>
                  <a:cubicBezTo>
                    <a:pt x="3135" y="5"/>
                    <a:pt x="2905" y="1"/>
                    <a:pt x="268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2" name="Google Shape;422;p38"/>
            <p:cNvSpPr/>
            <p:nvPr/>
          </p:nvSpPr>
          <p:spPr>
            <a:xfrm flipH="1">
              <a:off x="7194951" y="4440773"/>
              <a:ext cx="212082" cy="54202"/>
            </a:xfrm>
            <a:custGeom>
              <a:avLst/>
              <a:gdLst/>
              <a:ahLst/>
              <a:cxnLst/>
              <a:rect l="l" t="t" r="r" b="b"/>
              <a:pathLst>
                <a:path w="7673" h="1961" extrusionOk="0">
                  <a:moveTo>
                    <a:pt x="3175" y="1"/>
                  </a:moveTo>
                  <a:cubicBezTo>
                    <a:pt x="1371" y="1"/>
                    <a:pt x="1" y="344"/>
                    <a:pt x="1" y="818"/>
                  </a:cubicBezTo>
                  <a:cubicBezTo>
                    <a:pt x="1" y="1352"/>
                    <a:pt x="1668" y="1852"/>
                    <a:pt x="3770" y="1952"/>
                  </a:cubicBezTo>
                  <a:cubicBezTo>
                    <a:pt x="3952" y="1958"/>
                    <a:pt x="4130" y="1961"/>
                    <a:pt x="4305" y="1961"/>
                  </a:cubicBezTo>
                  <a:cubicBezTo>
                    <a:pt x="6182" y="1961"/>
                    <a:pt x="7609" y="1640"/>
                    <a:pt x="7639" y="1152"/>
                  </a:cubicBezTo>
                  <a:cubicBezTo>
                    <a:pt x="7673" y="618"/>
                    <a:pt x="5972" y="84"/>
                    <a:pt x="3870" y="17"/>
                  </a:cubicBezTo>
                  <a:cubicBezTo>
                    <a:pt x="3633" y="6"/>
                    <a:pt x="3401" y="1"/>
                    <a:pt x="3175"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3" name="Google Shape;423;p38"/>
            <p:cNvSpPr/>
            <p:nvPr/>
          </p:nvSpPr>
          <p:spPr>
            <a:xfrm flipH="1">
              <a:off x="7194951" y="4435715"/>
              <a:ext cx="212994" cy="35987"/>
            </a:xfrm>
            <a:custGeom>
              <a:avLst/>
              <a:gdLst/>
              <a:ahLst/>
              <a:cxnLst/>
              <a:rect l="l" t="t" r="r" b="b"/>
              <a:pathLst>
                <a:path w="7706" h="1302" extrusionOk="0">
                  <a:moveTo>
                    <a:pt x="67" y="0"/>
                  </a:moveTo>
                  <a:lnTo>
                    <a:pt x="0" y="1001"/>
                  </a:lnTo>
                  <a:lnTo>
                    <a:pt x="7672" y="1301"/>
                  </a:lnTo>
                  <a:lnTo>
                    <a:pt x="7706" y="334"/>
                  </a:lnTo>
                  <a:lnTo>
                    <a:pt x="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4" name="Google Shape;424;p38"/>
            <p:cNvSpPr/>
            <p:nvPr/>
          </p:nvSpPr>
          <p:spPr>
            <a:xfrm flipH="1">
              <a:off x="7193099" y="4414045"/>
              <a:ext cx="212082" cy="54423"/>
            </a:xfrm>
            <a:custGeom>
              <a:avLst/>
              <a:gdLst/>
              <a:ahLst/>
              <a:cxnLst/>
              <a:rect l="l" t="t" r="r" b="b"/>
              <a:pathLst>
                <a:path w="7673" h="1969" extrusionOk="0">
                  <a:moveTo>
                    <a:pt x="3175" y="1"/>
                  </a:moveTo>
                  <a:cubicBezTo>
                    <a:pt x="1371" y="1"/>
                    <a:pt x="0" y="343"/>
                    <a:pt x="0" y="818"/>
                  </a:cubicBezTo>
                  <a:cubicBezTo>
                    <a:pt x="0" y="1351"/>
                    <a:pt x="1668" y="1852"/>
                    <a:pt x="3770" y="1952"/>
                  </a:cubicBezTo>
                  <a:cubicBezTo>
                    <a:pt x="4007" y="1963"/>
                    <a:pt x="4239" y="1968"/>
                    <a:pt x="4464" y="1968"/>
                  </a:cubicBezTo>
                  <a:cubicBezTo>
                    <a:pt x="6262" y="1968"/>
                    <a:pt x="7609" y="1626"/>
                    <a:pt x="7639" y="1151"/>
                  </a:cubicBezTo>
                  <a:cubicBezTo>
                    <a:pt x="7672" y="584"/>
                    <a:pt x="5971" y="84"/>
                    <a:pt x="3870" y="17"/>
                  </a:cubicBezTo>
                  <a:cubicBezTo>
                    <a:pt x="3633" y="6"/>
                    <a:pt x="3400" y="1"/>
                    <a:pt x="317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5" name="Google Shape;425;p38"/>
            <p:cNvSpPr/>
            <p:nvPr/>
          </p:nvSpPr>
          <p:spPr>
            <a:xfrm flipH="1">
              <a:off x="7207859" y="4421536"/>
              <a:ext cx="184414" cy="25263"/>
            </a:xfrm>
            <a:custGeom>
              <a:avLst/>
              <a:gdLst/>
              <a:ahLst/>
              <a:cxnLst/>
              <a:rect l="l" t="t" r="r" b="b"/>
              <a:pathLst>
                <a:path w="6672" h="914" extrusionOk="0">
                  <a:moveTo>
                    <a:pt x="2682" y="0"/>
                  </a:moveTo>
                  <a:cubicBezTo>
                    <a:pt x="1167" y="0"/>
                    <a:pt x="0" y="193"/>
                    <a:pt x="0" y="513"/>
                  </a:cubicBezTo>
                  <a:cubicBezTo>
                    <a:pt x="0" y="547"/>
                    <a:pt x="0" y="580"/>
                    <a:pt x="34" y="613"/>
                  </a:cubicBezTo>
                  <a:cubicBezTo>
                    <a:pt x="226" y="366"/>
                    <a:pt x="1231" y="187"/>
                    <a:pt x="2510" y="187"/>
                  </a:cubicBezTo>
                  <a:cubicBezTo>
                    <a:pt x="2786" y="187"/>
                    <a:pt x="3074" y="195"/>
                    <a:pt x="3369" y="213"/>
                  </a:cubicBezTo>
                  <a:cubicBezTo>
                    <a:pt x="5037" y="280"/>
                    <a:pt x="6405" y="580"/>
                    <a:pt x="6638" y="914"/>
                  </a:cubicBezTo>
                  <a:cubicBezTo>
                    <a:pt x="6638" y="880"/>
                    <a:pt x="6672" y="847"/>
                    <a:pt x="6672" y="813"/>
                  </a:cubicBezTo>
                  <a:cubicBezTo>
                    <a:pt x="6672" y="447"/>
                    <a:pt x="5204" y="80"/>
                    <a:pt x="3369" y="13"/>
                  </a:cubicBezTo>
                  <a:cubicBezTo>
                    <a:pt x="3134" y="4"/>
                    <a:pt x="2904" y="0"/>
                    <a:pt x="2682"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6" name="Google Shape;426;p38"/>
            <p:cNvSpPr/>
            <p:nvPr/>
          </p:nvSpPr>
          <p:spPr>
            <a:xfrm flipH="1">
              <a:off x="7192187" y="4391343"/>
              <a:ext cx="212082" cy="54202"/>
            </a:xfrm>
            <a:custGeom>
              <a:avLst/>
              <a:gdLst/>
              <a:ahLst/>
              <a:cxnLst/>
              <a:rect l="l" t="t" r="r" b="b"/>
              <a:pathLst>
                <a:path w="7673" h="1961" extrusionOk="0">
                  <a:moveTo>
                    <a:pt x="3176" y="1"/>
                  </a:moveTo>
                  <a:cubicBezTo>
                    <a:pt x="1378" y="1"/>
                    <a:pt x="30" y="344"/>
                    <a:pt x="1" y="818"/>
                  </a:cubicBezTo>
                  <a:cubicBezTo>
                    <a:pt x="1" y="1352"/>
                    <a:pt x="1669" y="1852"/>
                    <a:pt x="3770" y="1952"/>
                  </a:cubicBezTo>
                  <a:cubicBezTo>
                    <a:pt x="3952" y="1958"/>
                    <a:pt x="4131" y="1961"/>
                    <a:pt x="4306" y="1961"/>
                  </a:cubicBezTo>
                  <a:cubicBezTo>
                    <a:pt x="6188" y="1961"/>
                    <a:pt x="7639" y="1640"/>
                    <a:pt x="7639" y="1152"/>
                  </a:cubicBezTo>
                  <a:cubicBezTo>
                    <a:pt x="7673" y="618"/>
                    <a:pt x="5972" y="84"/>
                    <a:pt x="3870" y="17"/>
                  </a:cubicBezTo>
                  <a:cubicBezTo>
                    <a:pt x="3633" y="6"/>
                    <a:pt x="3401" y="1"/>
                    <a:pt x="317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7" name="Google Shape;427;p38"/>
            <p:cNvSpPr/>
            <p:nvPr/>
          </p:nvSpPr>
          <p:spPr>
            <a:xfrm flipH="1">
              <a:off x="7192187" y="4386847"/>
              <a:ext cx="212082" cy="35987"/>
            </a:xfrm>
            <a:custGeom>
              <a:avLst/>
              <a:gdLst/>
              <a:ahLst/>
              <a:cxnLst/>
              <a:rect l="l" t="t" r="r" b="b"/>
              <a:pathLst>
                <a:path w="7673" h="1302" extrusionOk="0">
                  <a:moveTo>
                    <a:pt x="34" y="0"/>
                  </a:moveTo>
                  <a:lnTo>
                    <a:pt x="1" y="1001"/>
                  </a:lnTo>
                  <a:lnTo>
                    <a:pt x="7639" y="1301"/>
                  </a:lnTo>
                  <a:lnTo>
                    <a:pt x="7673" y="334"/>
                  </a:lnTo>
                  <a:lnTo>
                    <a:pt x="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8" name="Google Shape;428;p38"/>
            <p:cNvSpPr/>
            <p:nvPr/>
          </p:nvSpPr>
          <p:spPr>
            <a:xfrm flipH="1">
              <a:off x="7191247" y="4365177"/>
              <a:ext cx="212082" cy="54423"/>
            </a:xfrm>
            <a:custGeom>
              <a:avLst/>
              <a:gdLst/>
              <a:ahLst/>
              <a:cxnLst/>
              <a:rect l="l" t="t" r="r" b="b"/>
              <a:pathLst>
                <a:path w="7673" h="1969" extrusionOk="0">
                  <a:moveTo>
                    <a:pt x="3184" y="1"/>
                  </a:moveTo>
                  <a:cubicBezTo>
                    <a:pt x="1404" y="1"/>
                    <a:pt x="30" y="343"/>
                    <a:pt x="0" y="818"/>
                  </a:cubicBezTo>
                  <a:cubicBezTo>
                    <a:pt x="0" y="1351"/>
                    <a:pt x="1668" y="1852"/>
                    <a:pt x="3803" y="1952"/>
                  </a:cubicBezTo>
                  <a:cubicBezTo>
                    <a:pt x="4036" y="1963"/>
                    <a:pt x="4265" y="1968"/>
                    <a:pt x="4488" y="1968"/>
                  </a:cubicBezTo>
                  <a:cubicBezTo>
                    <a:pt x="6268" y="1968"/>
                    <a:pt x="7639" y="1626"/>
                    <a:pt x="7639" y="1151"/>
                  </a:cubicBezTo>
                  <a:cubicBezTo>
                    <a:pt x="7672" y="584"/>
                    <a:pt x="5971" y="84"/>
                    <a:pt x="3869" y="17"/>
                  </a:cubicBezTo>
                  <a:cubicBezTo>
                    <a:pt x="3636" y="6"/>
                    <a:pt x="3407" y="1"/>
                    <a:pt x="318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9" name="Google Shape;429;p38"/>
            <p:cNvSpPr/>
            <p:nvPr/>
          </p:nvSpPr>
          <p:spPr>
            <a:xfrm flipH="1">
              <a:off x="7205094" y="4372695"/>
              <a:ext cx="184414" cy="25235"/>
            </a:xfrm>
            <a:custGeom>
              <a:avLst/>
              <a:gdLst/>
              <a:ahLst/>
              <a:cxnLst/>
              <a:rect l="l" t="t" r="r" b="b"/>
              <a:pathLst>
                <a:path w="6672" h="913" extrusionOk="0">
                  <a:moveTo>
                    <a:pt x="2747" y="1"/>
                  </a:moveTo>
                  <a:cubicBezTo>
                    <a:pt x="1201" y="1"/>
                    <a:pt x="0" y="217"/>
                    <a:pt x="0" y="512"/>
                  </a:cubicBezTo>
                  <a:cubicBezTo>
                    <a:pt x="0" y="546"/>
                    <a:pt x="0" y="579"/>
                    <a:pt x="34" y="612"/>
                  </a:cubicBezTo>
                  <a:cubicBezTo>
                    <a:pt x="226" y="365"/>
                    <a:pt x="1231" y="186"/>
                    <a:pt x="2511" y="186"/>
                  </a:cubicBezTo>
                  <a:cubicBezTo>
                    <a:pt x="2786" y="186"/>
                    <a:pt x="3074" y="194"/>
                    <a:pt x="3369" y="212"/>
                  </a:cubicBezTo>
                  <a:cubicBezTo>
                    <a:pt x="5037" y="279"/>
                    <a:pt x="6405" y="579"/>
                    <a:pt x="6638" y="913"/>
                  </a:cubicBezTo>
                  <a:cubicBezTo>
                    <a:pt x="6672" y="879"/>
                    <a:pt x="6672" y="846"/>
                    <a:pt x="6672" y="812"/>
                  </a:cubicBezTo>
                  <a:cubicBezTo>
                    <a:pt x="6672" y="446"/>
                    <a:pt x="5204" y="79"/>
                    <a:pt x="3369" y="12"/>
                  </a:cubicBezTo>
                  <a:cubicBezTo>
                    <a:pt x="3157" y="4"/>
                    <a:pt x="2949" y="1"/>
                    <a:pt x="274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0" name="Google Shape;430;p38"/>
            <p:cNvSpPr/>
            <p:nvPr/>
          </p:nvSpPr>
          <p:spPr>
            <a:xfrm flipH="1">
              <a:off x="7214299" y="4351357"/>
              <a:ext cx="212082" cy="54174"/>
            </a:xfrm>
            <a:custGeom>
              <a:avLst/>
              <a:gdLst/>
              <a:ahLst/>
              <a:cxnLst/>
              <a:rect l="l" t="t" r="r" b="b"/>
              <a:pathLst>
                <a:path w="7673" h="1960" extrusionOk="0">
                  <a:moveTo>
                    <a:pt x="3175" y="0"/>
                  </a:moveTo>
                  <a:cubicBezTo>
                    <a:pt x="1371" y="0"/>
                    <a:pt x="0" y="343"/>
                    <a:pt x="0" y="817"/>
                  </a:cubicBezTo>
                  <a:cubicBezTo>
                    <a:pt x="0" y="1351"/>
                    <a:pt x="1668" y="1851"/>
                    <a:pt x="3769" y="1951"/>
                  </a:cubicBezTo>
                  <a:cubicBezTo>
                    <a:pt x="3951" y="1957"/>
                    <a:pt x="4130" y="1960"/>
                    <a:pt x="4305" y="1960"/>
                  </a:cubicBezTo>
                  <a:cubicBezTo>
                    <a:pt x="6182" y="1960"/>
                    <a:pt x="7608" y="1639"/>
                    <a:pt x="7639" y="1151"/>
                  </a:cubicBezTo>
                  <a:cubicBezTo>
                    <a:pt x="7672" y="617"/>
                    <a:pt x="5971" y="83"/>
                    <a:pt x="3870" y="17"/>
                  </a:cubicBezTo>
                  <a:cubicBezTo>
                    <a:pt x="3632" y="6"/>
                    <a:pt x="3400" y="0"/>
                    <a:pt x="3175"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1" name="Google Shape;431;p38"/>
            <p:cNvSpPr/>
            <p:nvPr/>
          </p:nvSpPr>
          <p:spPr>
            <a:xfrm flipH="1">
              <a:off x="7214299" y="4347183"/>
              <a:ext cx="212082" cy="35075"/>
            </a:xfrm>
            <a:custGeom>
              <a:avLst/>
              <a:gdLst/>
              <a:ahLst/>
              <a:cxnLst/>
              <a:rect l="l" t="t" r="r" b="b"/>
              <a:pathLst>
                <a:path w="7673" h="1269" extrusionOk="0">
                  <a:moveTo>
                    <a:pt x="33" y="1"/>
                  </a:moveTo>
                  <a:lnTo>
                    <a:pt x="0" y="968"/>
                  </a:lnTo>
                  <a:lnTo>
                    <a:pt x="7639" y="1268"/>
                  </a:lnTo>
                  <a:lnTo>
                    <a:pt x="7672" y="301"/>
                  </a:lnTo>
                  <a:lnTo>
                    <a:pt x="3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2" name="Google Shape;432;p38"/>
            <p:cNvSpPr/>
            <p:nvPr/>
          </p:nvSpPr>
          <p:spPr>
            <a:xfrm flipH="1">
              <a:off x="7213387" y="4324601"/>
              <a:ext cx="212994" cy="54423"/>
            </a:xfrm>
            <a:custGeom>
              <a:avLst/>
              <a:gdLst/>
              <a:ahLst/>
              <a:cxnLst/>
              <a:rect l="l" t="t" r="r" b="b"/>
              <a:pathLst>
                <a:path w="7706" h="1969" extrusionOk="0">
                  <a:moveTo>
                    <a:pt x="3218" y="1"/>
                  </a:moveTo>
                  <a:cubicBezTo>
                    <a:pt x="1437" y="1"/>
                    <a:pt x="63" y="344"/>
                    <a:pt x="33" y="818"/>
                  </a:cubicBezTo>
                  <a:cubicBezTo>
                    <a:pt x="0" y="1352"/>
                    <a:pt x="1701" y="1852"/>
                    <a:pt x="3803" y="1952"/>
                  </a:cubicBezTo>
                  <a:cubicBezTo>
                    <a:pt x="4040" y="1963"/>
                    <a:pt x="4272" y="1969"/>
                    <a:pt x="4498" y="1969"/>
                  </a:cubicBezTo>
                  <a:cubicBezTo>
                    <a:pt x="6302" y="1969"/>
                    <a:pt x="7672" y="1626"/>
                    <a:pt x="7672" y="1151"/>
                  </a:cubicBezTo>
                  <a:cubicBezTo>
                    <a:pt x="7706" y="618"/>
                    <a:pt x="6004" y="117"/>
                    <a:pt x="3903" y="17"/>
                  </a:cubicBezTo>
                  <a:cubicBezTo>
                    <a:pt x="3669" y="6"/>
                    <a:pt x="3440" y="1"/>
                    <a:pt x="3218"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3" name="Google Shape;433;p38"/>
            <p:cNvSpPr/>
            <p:nvPr/>
          </p:nvSpPr>
          <p:spPr>
            <a:xfrm flipH="1">
              <a:off x="7227207" y="4332119"/>
              <a:ext cx="184442" cy="25235"/>
            </a:xfrm>
            <a:custGeom>
              <a:avLst/>
              <a:gdLst/>
              <a:ahLst/>
              <a:cxnLst/>
              <a:rect l="l" t="t" r="r" b="b"/>
              <a:pathLst>
                <a:path w="6673" h="913" extrusionOk="0">
                  <a:moveTo>
                    <a:pt x="2748" y="1"/>
                  </a:moveTo>
                  <a:cubicBezTo>
                    <a:pt x="1201" y="1"/>
                    <a:pt x="1" y="218"/>
                    <a:pt x="1" y="513"/>
                  </a:cubicBezTo>
                  <a:cubicBezTo>
                    <a:pt x="1" y="546"/>
                    <a:pt x="1" y="579"/>
                    <a:pt x="34" y="613"/>
                  </a:cubicBezTo>
                  <a:cubicBezTo>
                    <a:pt x="226" y="366"/>
                    <a:pt x="1232" y="186"/>
                    <a:pt x="2511" y="186"/>
                  </a:cubicBezTo>
                  <a:cubicBezTo>
                    <a:pt x="2786" y="186"/>
                    <a:pt x="3074" y="195"/>
                    <a:pt x="3370" y="212"/>
                  </a:cubicBezTo>
                  <a:cubicBezTo>
                    <a:pt x="5038" y="279"/>
                    <a:pt x="6405" y="579"/>
                    <a:pt x="6639" y="913"/>
                  </a:cubicBezTo>
                  <a:cubicBezTo>
                    <a:pt x="6639" y="879"/>
                    <a:pt x="6672" y="846"/>
                    <a:pt x="6672" y="813"/>
                  </a:cubicBezTo>
                  <a:cubicBezTo>
                    <a:pt x="6672" y="446"/>
                    <a:pt x="5205" y="79"/>
                    <a:pt x="3370" y="12"/>
                  </a:cubicBezTo>
                  <a:cubicBezTo>
                    <a:pt x="3158" y="4"/>
                    <a:pt x="2950" y="1"/>
                    <a:pt x="2748"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4" name="Google Shape;434;p38"/>
            <p:cNvSpPr/>
            <p:nvPr/>
          </p:nvSpPr>
          <p:spPr>
            <a:xfrm flipH="1">
              <a:off x="7180191" y="4316530"/>
              <a:ext cx="213021" cy="54893"/>
            </a:xfrm>
            <a:custGeom>
              <a:avLst/>
              <a:gdLst/>
              <a:ahLst/>
              <a:cxnLst/>
              <a:rect l="l" t="t" r="r" b="b"/>
              <a:pathLst>
                <a:path w="7707" h="1986" extrusionOk="0">
                  <a:moveTo>
                    <a:pt x="3344" y="1"/>
                  </a:moveTo>
                  <a:cubicBezTo>
                    <a:pt x="1487" y="1"/>
                    <a:pt x="34" y="324"/>
                    <a:pt x="34" y="843"/>
                  </a:cubicBezTo>
                  <a:cubicBezTo>
                    <a:pt x="1" y="1377"/>
                    <a:pt x="1702" y="1877"/>
                    <a:pt x="3804" y="1977"/>
                  </a:cubicBezTo>
                  <a:cubicBezTo>
                    <a:pt x="3972" y="1982"/>
                    <a:pt x="4138" y="1985"/>
                    <a:pt x="4300" y="1985"/>
                  </a:cubicBezTo>
                  <a:cubicBezTo>
                    <a:pt x="6196" y="1985"/>
                    <a:pt x="7642" y="1635"/>
                    <a:pt x="7673" y="1143"/>
                  </a:cubicBezTo>
                  <a:cubicBezTo>
                    <a:pt x="7706" y="610"/>
                    <a:pt x="6005" y="109"/>
                    <a:pt x="3870" y="9"/>
                  </a:cubicBezTo>
                  <a:cubicBezTo>
                    <a:pt x="3692" y="3"/>
                    <a:pt x="3516" y="1"/>
                    <a:pt x="334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5" name="Google Shape;435;p38"/>
            <p:cNvSpPr/>
            <p:nvPr/>
          </p:nvSpPr>
          <p:spPr>
            <a:xfrm flipH="1">
              <a:off x="7180191" y="4312162"/>
              <a:ext cx="213021" cy="35987"/>
            </a:xfrm>
            <a:custGeom>
              <a:avLst/>
              <a:gdLst/>
              <a:ahLst/>
              <a:cxnLst/>
              <a:rect l="l" t="t" r="r" b="b"/>
              <a:pathLst>
                <a:path w="7707" h="1302" extrusionOk="0">
                  <a:moveTo>
                    <a:pt x="68" y="0"/>
                  </a:moveTo>
                  <a:lnTo>
                    <a:pt x="1" y="968"/>
                  </a:lnTo>
                  <a:lnTo>
                    <a:pt x="7673" y="1301"/>
                  </a:lnTo>
                  <a:lnTo>
                    <a:pt x="7706" y="334"/>
                  </a:lnTo>
                  <a:lnTo>
                    <a:pt x="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6" name="Google Shape;436;p38"/>
            <p:cNvSpPr/>
            <p:nvPr/>
          </p:nvSpPr>
          <p:spPr>
            <a:xfrm flipH="1">
              <a:off x="7179279" y="4289801"/>
              <a:ext cx="212994" cy="54865"/>
            </a:xfrm>
            <a:custGeom>
              <a:avLst/>
              <a:gdLst/>
              <a:ahLst/>
              <a:cxnLst/>
              <a:rect l="l" t="t" r="r" b="b"/>
              <a:pathLst>
                <a:path w="7706" h="1985" extrusionOk="0">
                  <a:moveTo>
                    <a:pt x="3406" y="1"/>
                  </a:moveTo>
                  <a:cubicBezTo>
                    <a:pt x="1506" y="1"/>
                    <a:pt x="34" y="351"/>
                    <a:pt x="34" y="843"/>
                  </a:cubicBezTo>
                  <a:cubicBezTo>
                    <a:pt x="0" y="1376"/>
                    <a:pt x="1702" y="1877"/>
                    <a:pt x="3803" y="1977"/>
                  </a:cubicBezTo>
                  <a:cubicBezTo>
                    <a:pt x="3971" y="1982"/>
                    <a:pt x="4137" y="1985"/>
                    <a:pt x="4299" y="1985"/>
                  </a:cubicBezTo>
                  <a:cubicBezTo>
                    <a:pt x="6196" y="1985"/>
                    <a:pt x="7642" y="1635"/>
                    <a:pt x="7672" y="1143"/>
                  </a:cubicBezTo>
                  <a:cubicBezTo>
                    <a:pt x="7706" y="609"/>
                    <a:pt x="6005" y="109"/>
                    <a:pt x="3903" y="9"/>
                  </a:cubicBezTo>
                  <a:cubicBezTo>
                    <a:pt x="3735" y="4"/>
                    <a:pt x="3569" y="1"/>
                    <a:pt x="340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7" name="Google Shape;437;p38"/>
            <p:cNvSpPr/>
            <p:nvPr/>
          </p:nvSpPr>
          <p:spPr>
            <a:xfrm flipH="1">
              <a:off x="7193099" y="4297983"/>
              <a:ext cx="185354" cy="25263"/>
            </a:xfrm>
            <a:custGeom>
              <a:avLst/>
              <a:gdLst/>
              <a:ahLst/>
              <a:cxnLst/>
              <a:rect l="l" t="t" r="r" b="b"/>
              <a:pathLst>
                <a:path w="6706" h="914" extrusionOk="0">
                  <a:moveTo>
                    <a:pt x="2711" y="0"/>
                  </a:moveTo>
                  <a:cubicBezTo>
                    <a:pt x="1177" y="0"/>
                    <a:pt x="30" y="197"/>
                    <a:pt x="1" y="547"/>
                  </a:cubicBezTo>
                  <a:cubicBezTo>
                    <a:pt x="1" y="580"/>
                    <a:pt x="34" y="613"/>
                    <a:pt x="34" y="613"/>
                  </a:cubicBezTo>
                  <a:cubicBezTo>
                    <a:pt x="254" y="366"/>
                    <a:pt x="1241" y="187"/>
                    <a:pt x="2513" y="187"/>
                  </a:cubicBezTo>
                  <a:cubicBezTo>
                    <a:pt x="2787" y="187"/>
                    <a:pt x="3074" y="195"/>
                    <a:pt x="3370" y="213"/>
                  </a:cubicBezTo>
                  <a:cubicBezTo>
                    <a:pt x="5038" y="280"/>
                    <a:pt x="6439" y="580"/>
                    <a:pt x="6672" y="914"/>
                  </a:cubicBezTo>
                  <a:cubicBezTo>
                    <a:pt x="6672" y="880"/>
                    <a:pt x="6705" y="847"/>
                    <a:pt x="6705" y="814"/>
                  </a:cubicBezTo>
                  <a:cubicBezTo>
                    <a:pt x="6705" y="480"/>
                    <a:pt x="5238" y="113"/>
                    <a:pt x="3403" y="13"/>
                  </a:cubicBezTo>
                  <a:cubicBezTo>
                    <a:pt x="3166" y="5"/>
                    <a:pt x="2934" y="0"/>
                    <a:pt x="271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8" name="Google Shape;438;p38"/>
            <p:cNvSpPr/>
            <p:nvPr/>
          </p:nvSpPr>
          <p:spPr>
            <a:xfrm flipH="1">
              <a:off x="7333236" y="4438811"/>
              <a:ext cx="212082" cy="73439"/>
            </a:xfrm>
            <a:custGeom>
              <a:avLst/>
              <a:gdLst/>
              <a:ahLst/>
              <a:cxnLst/>
              <a:rect l="l" t="t" r="r" b="b"/>
              <a:pathLst>
                <a:path w="7673" h="2657" extrusionOk="0">
                  <a:moveTo>
                    <a:pt x="6278" y="1"/>
                  </a:moveTo>
                  <a:cubicBezTo>
                    <a:pt x="5565" y="1"/>
                    <a:pt x="4620" y="126"/>
                    <a:pt x="3603" y="389"/>
                  </a:cubicBezTo>
                  <a:cubicBezTo>
                    <a:pt x="1568" y="922"/>
                    <a:pt x="0" y="1756"/>
                    <a:pt x="133" y="2257"/>
                  </a:cubicBezTo>
                  <a:cubicBezTo>
                    <a:pt x="200" y="2523"/>
                    <a:pt x="676" y="2657"/>
                    <a:pt x="1389" y="2657"/>
                  </a:cubicBezTo>
                  <a:cubicBezTo>
                    <a:pt x="2102" y="2657"/>
                    <a:pt x="3052" y="2523"/>
                    <a:pt x="4070" y="2257"/>
                  </a:cubicBezTo>
                  <a:cubicBezTo>
                    <a:pt x="6138" y="1756"/>
                    <a:pt x="7672" y="922"/>
                    <a:pt x="7572" y="389"/>
                  </a:cubicBezTo>
                  <a:cubicBezTo>
                    <a:pt x="7504" y="134"/>
                    <a:pt x="7015" y="1"/>
                    <a:pt x="6278"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9" name="Google Shape;439;p38"/>
            <p:cNvSpPr/>
            <p:nvPr/>
          </p:nvSpPr>
          <p:spPr>
            <a:xfrm flipH="1">
              <a:off x="7336000" y="4423719"/>
              <a:ext cx="212109" cy="77475"/>
            </a:xfrm>
            <a:custGeom>
              <a:avLst/>
              <a:gdLst/>
              <a:ahLst/>
              <a:cxnLst/>
              <a:rect l="l" t="t" r="r" b="b"/>
              <a:pathLst>
                <a:path w="7674" h="2803" extrusionOk="0">
                  <a:moveTo>
                    <a:pt x="7406" y="1"/>
                  </a:moveTo>
                  <a:lnTo>
                    <a:pt x="1" y="1869"/>
                  </a:lnTo>
                  <a:lnTo>
                    <a:pt x="234" y="2803"/>
                  </a:lnTo>
                  <a:lnTo>
                    <a:pt x="7673" y="935"/>
                  </a:lnTo>
                  <a:lnTo>
                    <a:pt x="7406"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38"/>
            <p:cNvSpPr/>
            <p:nvPr/>
          </p:nvSpPr>
          <p:spPr>
            <a:xfrm flipH="1">
              <a:off x="7339703" y="4412995"/>
              <a:ext cx="212082" cy="73439"/>
            </a:xfrm>
            <a:custGeom>
              <a:avLst/>
              <a:gdLst/>
              <a:ahLst/>
              <a:cxnLst/>
              <a:rect l="l" t="t" r="r" b="b"/>
              <a:pathLst>
                <a:path w="7673" h="2657" extrusionOk="0">
                  <a:moveTo>
                    <a:pt x="6262" y="1"/>
                  </a:moveTo>
                  <a:cubicBezTo>
                    <a:pt x="5557" y="1"/>
                    <a:pt x="4621" y="126"/>
                    <a:pt x="3603" y="389"/>
                  </a:cubicBezTo>
                  <a:cubicBezTo>
                    <a:pt x="1568" y="922"/>
                    <a:pt x="1" y="1756"/>
                    <a:pt x="134" y="2257"/>
                  </a:cubicBezTo>
                  <a:cubicBezTo>
                    <a:pt x="201" y="2523"/>
                    <a:pt x="676" y="2657"/>
                    <a:pt x="1389" y="2657"/>
                  </a:cubicBezTo>
                  <a:cubicBezTo>
                    <a:pt x="2102" y="2657"/>
                    <a:pt x="3053" y="2523"/>
                    <a:pt x="4070" y="2257"/>
                  </a:cubicBezTo>
                  <a:cubicBezTo>
                    <a:pt x="6138" y="1723"/>
                    <a:pt x="7673" y="922"/>
                    <a:pt x="7539" y="389"/>
                  </a:cubicBezTo>
                  <a:cubicBezTo>
                    <a:pt x="7471" y="134"/>
                    <a:pt x="6990" y="1"/>
                    <a:pt x="626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1" name="Google Shape;441;p38"/>
            <p:cNvSpPr/>
            <p:nvPr/>
          </p:nvSpPr>
          <p:spPr>
            <a:xfrm flipH="1">
              <a:off x="7356287" y="4419988"/>
              <a:ext cx="181678" cy="53539"/>
            </a:xfrm>
            <a:custGeom>
              <a:avLst/>
              <a:gdLst/>
              <a:ahLst/>
              <a:cxnLst/>
              <a:rect l="l" t="t" r="r" b="b"/>
              <a:pathLst>
                <a:path w="6573" h="1937" extrusionOk="0">
                  <a:moveTo>
                    <a:pt x="5734" y="0"/>
                  </a:moveTo>
                  <a:cubicBezTo>
                    <a:pt x="5103" y="0"/>
                    <a:pt x="4163" y="136"/>
                    <a:pt x="3136" y="402"/>
                  </a:cubicBezTo>
                  <a:cubicBezTo>
                    <a:pt x="1369" y="836"/>
                    <a:pt x="1" y="1503"/>
                    <a:pt x="101" y="1870"/>
                  </a:cubicBezTo>
                  <a:cubicBezTo>
                    <a:pt x="101" y="1870"/>
                    <a:pt x="134" y="1904"/>
                    <a:pt x="134" y="1937"/>
                  </a:cubicBezTo>
                  <a:cubicBezTo>
                    <a:pt x="301" y="1570"/>
                    <a:pt x="1602" y="1003"/>
                    <a:pt x="3203" y="569"/>
                  </a:cubicBezTo>
                  <a:cubicBezTo>
                    <a:pt x="4222" y="320"/>
                    <a:pt x="5151" y="187"/>
                    <a:pt x="5778" y="187"/>
                  </a:cubicBezTo>
                  <a:cubicBezTo>
                    <a:pt x="6157" y="187"/>
                    <a:pt x="6426" y="235"/>
                    <a:pt x="6539" y="336"/>
                  </a:cubicBezTo>
                  <a:cubicBezTo>
                    <a:pt x="6572" y="302"/>
                    <a:pt x="6572" y="269"/>
                    <a:pt x="6539" y="236"/>
                  </a:cubicBezTo>
                  <a:cubicBezTo>
                    <a:pt x="6510" y="78"/>
                    <a:pt x="6210" y="0"/>
                    <a:pt x="5734"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38"/>
            <p:cNvSpPr/>
            <p:nvPr/>
          </p:nvSpPr>
          <p:spPr>
            <a:xfrm flipH="1">
              <a:off x="7428208" y="4481350"/>
              <a:ext cx="212082" cy="54202"/>
            </a:xfrm>
            <a:custGeom>
              <a:avLst/>
              <a:gdLst/>
              <a:ahLst/>
              <a:cxnLst/>
              <a:rect l="l" t="t" r="r" b="b"/>
              <a:pathLst>
                <a:path w="7673" h="1961" extrusionOk="0">
                  <a:moveTo>
                    <a:pt x="3185" y="1"/>
                  </a:moveTo>
                  <a:cubicBezTo>
                    <a:pt x="1404" y="1"/>
                    <a:pt x="30" y="343"/>
                    <a:pt x="0" y="818"/>
                  </a:cubicBezTo>
                  <a:cubicBezTo>
                    <a:pt x="0" y="1351"/>
                    <a:pt x="1668" y="1852"/>
                    <a:pt x="3803" y="1952"/>
                  </a:cubicBezTo>
                  <a:cubicBezTo>
                    <a:pt x="3982" y="1957"/>
                    <a:pt x="4158" y="1960"/>
                    <a:pt x="4331" y="1960"/>
                  </a:cubicBezTo>
                  <a:cubicBezTo>
                    <a:pt x="6188" y="1960"/>
                    <a:pt x="7642" y="1639"/>
                    <a:pt x="7672" y="1151"/>
                  </a:cubicBezTo>
                  <a:cubicBezTo>
                    <a:pt x="7672" y="618"/>
                    <a:pt x="6005" y="84"/>
                    <a:pt x="3870" y="17"/>
                  </a:cubicBezTo>
                  <a:cubicBezTo>
                    <a:pt x="3636" y="6"/>
                    <a:pt x="3407" y="1"/>
                    <a:pt x="3185"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38"/>
            <p:cNvSpPr/>
            <p:nvPr/>
          </p:nvSpPr>
          <p:spPr>
            <a:xfrm flipH="1">
              <a:off x="7427296" y="4477203"/>
              <a:ext cx="212994" cy="35048"/>
            </a:xfrm>
            <a:custGeom>
              <a:avLst/>
              <a:gdLst/>
              <a:ahLst/>
              <a:cxnLst/>
              <a:rect l="l" t="t" r="r" b="b"/>
              <a:pathLst>
                <a:path w="7706" h="1268" extrusionOk="0">
                  <a:moveTo>
                    <a:pt x="34" y="0"/>
                  </a:moveTo>
                  <a:lnTo>
                    <a:pt x="0" y="968"/>
                  </a:lnTo>
                  <a:lnTo>
                    <a:pt x="7672" y="1268"/>
                  </a:lnTo>
                  <a:lnTo>
                    <a:pt x="7706" y="301"/>
                  </a:lnTo>
                  <a:lnTo>
                    <a:pt x="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4" name="Google Shape;444;p38"/>
            <p:cNvSpPr/>
            <p:nvPr/>
          </p:nvSpPr>
          <p:spPr>
            <a:xfrm flipH="1">
              <a:off x="7426356" y="4454621"/>
              <a:ext cx="213021" cy="54396"/>
            </a:xfrm>
            <a:custGeom>
              <a:avLst/>
              <a:gdLst/>
              <a:ahLst/>
              <a:cxnLst/>
              <a:rect l="l" t="t" r="r" b="b"/>
              <a:pathLst>
                <a:path w="7707" h="1968" extrusionOk="0">
                  <a:moveTo>
                    <a:pt x="3208" y="0"/>
                  </a:moveTo>
                  <a:cubicBezTo>
                    <a:pt x="1404" y="0"/>
                    <a:pt x="34" y="343"/>
                    <a:pt x="34" y="817"/>
                  </a:cubicBezTo>
                  <a:cubicBezTo>
                    <a:pt x="1" y="1351"/>
                    <a:pt x="1702" y="1851"/>
                    <a:pt x="3803" y="1951"/>
                  </a:cubicBezTo>
                  <a:cubicBezTo>
                    <a:pt x="4041" y="1963"/>
                    <a:pt x="4272" y="1968"/>
                    <a:pt x="4497" y="1968"/>
                  </a:cubicBezTo>
                  <a:cubicBezTo>
                    <a:pt x="6296" y="1968"/>
                    <a:pt x="7643" y="1625"/>
                    <a:pt x="7673" y="1151"/>
                  </a:cubicBezTo>
                  <a:cubicBezTo>
                    <a:pt x="7706" y="584"/>
                    <a:pt x="6005" y="83"/>
                    <a:pt x="3903" y="17"/>
                  </a:cubicBezTo>
                  <a:cubicBezTo>
                    <a:pt x="3666" y="6"/>
                    <a:pt x="3434" y="0"/>
                    <a:pt x="320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5" name="Google Shape;445;p38"/>
            <p:cNvSpPr/>
            <p:nvPr/>
          </p:nvSpPr>
          <p:spPr>
            <a:xfrm flipH="1">
              <a:off x="7440204" y="4462084"/>
              <a:ext cx="185354" cy="25291"/>
            </a:xfrm>
            <a:custGeom>
              <a:avLst/>
              <a:gdLst/>
              <a:ahLst/>
              <a:cxnLst/>
              <a:rect l="l" t="t" r="r" b="b"/>
              <a:pathLst>
                <a:path w="6706" h="915" extrusionOk="0">
                  <a:moveTo>
                    <a:pt x="2706" y="1"/>
                  </a:moveTo>
                  <a:cubicBezTo>
                    <a:pt x="1175" y="1"/>
                    <a:pt x="30" y="194"/>
                    <a:pt x="1" y="514"/>
                  </a:cubicBezTo>
                  <a:cubicBezTo>
                    <a:pt x="1" y="547"/>
                    <a:pt x="34" y="581"/>
                    <a:pt x="34" y="614"/>
                  </a:cubicBezTo>
                  <a:cubicBezTo>
                    <a:pt x="254" y="367"/>
                    <a:pt x="1241" y="188"/>
                    <a:pt x="2514" y="188"/>
                  </a:cubicBezTo>
                  <a:cubicBezTo>
                    <a:pt x="2788" y="188"/>
                    <a:pt x="3075" y="196"/>
                    <a:pt x="3370" y="214"/>
                  </a:cubicBezTo>
                  <a:cubicBezTo>
                    <a:pt x="5038" y="280"/>
                    <a:pt x="6439" y="581"/>
                    <a:pt x="6672" y="914"/>
                  </a:cubicBezTo>
                  <a:cubicBezTo>
                    <a:pt x="6672" y="881"/>
                    <a:pt x="6706" y="848"/>
                    <a:pt x="6706" y="814"/>
                  </a:cubicBezTo>
                  <a:cubicBezTo>
                    <a:pt x="6706" y="447"/>
                    <a:pt x="5238" y="80"/>
                    <a:pt x="3403" y="14"/>
                  </a:cubicBezTo>
                  <a:cubicBezTo>
                    <a:pt x="3164" y="5"/>
                    <a:pt x="2931" y="1"/>
                    <a:pt x="270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446;p38"/>
            <p:cNvSpPr/>
            <p:nvPr/>
          </p:nvSpPr>
          <p:spPr>
            <a:xfrm flipH="1">
              <a:off x="6329171" y="4479498"/>
              <a:ext cx="219462" cy="55335"/>
            </a:xfrm>
            <a:custGeom>
              <a:avLst/>
              <a:gdLst/>
              <a:ahLst/>
              <a:cxnLst/>
              <a:rect l="l" t="t" r="r" b="b"/>
              <a:pathLst>
                <a:path w="7940" h="2002" extrusionOk="0">
                  <a:moveTo>
                    <a:pt x="3300" y="1"/>
                  </a:moveTo>
                  <a:cubicBezTo>
                    <a:pt x="1465" y="1"/>
                    <a:pt x="63" y="347"/>
                    <a:pt x="33" y="851"/>
                  </a:cubicBezTo>
                  <a:cubicBezTo>
                    <a:pt x="0" y="1385"/>
                    <a:pt x="1768" y="1919"/>
                    <a:pt x="3936" y="1985"/>
                  </a:cubicBezTo>
                  <a:cubicBezTo>
                    <a:pt x="4176" y="1997"/>
                    <a:pt x="4411" y="2002"/>
                    <a:pt x="4639" y="2002"/>
                  </a:cubicBezTo>
                  <a:cubicBezTo>
                    <a:pt x="6474" y="2002"/>
                    <a:pt x="7876" y="1656"/>
                    <a:pt x="7906" y="1152"/>
                  </a:cubicBezTo>
                  <a:cubicBezTo>
                    <a:pt x="7939" y="618"/>
                    <a:pt x="6205" y="84"/>
                    <a:pt x="4003" y="17"/>
                  </a:cubicBezTo>
                  <a:cubicBezTo>
                    <a:pt x="3763" y="6"/>
                    <a:pt x="3528" y="1"/>
                    <a:pt x="330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38"/>
            <p:cNvSpPr/>
            <p:nvPr/>
          </p:nvSpPr>
          <p:spPr>
            <a:xfrm flipH="1">
              <a:off x="6329171" y="4474439"/>
              <a:ext cx="218549" cy="36899"/>
            </a:xfrm>
            <a:custGeom>
              <a:avLst/>
              <a:gdLst/>
              <a:ahLst/>
              <a:cxnLst/>
              <a:rect l="l" t="t" r="r" b="b"/>
              <a:pathLst>
                <a:path w="7907" h="1335" extrusionOk="0">
                  <a:moveTo>
                    <a:pt x="34" y="0"/>
                  </a:moveTo>
                  <a:lnTo>
                    <a:pt x="0" y="1001"/>
                  </a:lnTo>
                  <a:lnTo>
                    <a:pt x="7873" y="1335"/>
                  </a:lnTo>
                  <a:lnTo>
                    <a:pt x="7906" y="334"/>
                  </a:lnTo>
                  <a:lnTo>
                    <a:pt x="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38"/>
            <p:cNvSpPr/>
            <p:nvPr/>
          </p:nvSpPr>
          <p:spPr>
            <a:xfrm flipH="1">
              <a:off x="6328259" y="4451857"/>
              <a:ext cx="218549" cy="55999"/>
            </a:xfrm>
            <a:custGeom>
              <a:avLst/>
              <a:gdLst/>
              <a:ahLst/>
              <a:cxnLst/>
              <a:rect l="l" t="t" r="r" b="b"/>
              <a:pathLst>
                <a:path w="7907" h="2026" extrusionOk="0">
                  <a:moveTo>
                    <a:pt x="3291" y="0"/>
                  </a:moveTo>
                  <a:cubicBezTo>
                    <a:pt x="1433" y="0"/>
                    <a:pt x="34" y="346"/>
                    <a:pt x="34" y="851"/>
                  </a:cubicBezTo>
                  <a:cubicBezTo>
                    <a:pt x="1" y="1384"/>
                    <a:pt x="1735" y="1918"/>
                    <a:pt x="3904" y="2018"/>
                  </a:cubicBezTo>
                  <a:cubicBezTo>
                    <a:pt x="4075" y="2023"/>
                    <a:pt x="4243" y="2026"/>
                    <a:pt x="4409" y="2026"/>
                  </a:cubicBezTo>
                  <a:cubicBezTo>
                    <a:pt x="6345" y="2026"/>
                    <a:pt x="7873" y="1676"/>
                    <a:pt x="7873" y="1184"/>
                  </a:cubicBezTo>
                  <a:cubicBezTo>
                    <a:pt x="7906" y="617"/>
                    <a:pt x="6172" y="117"/>
                    <a:pt x="4004" y="17"/>
                  </a:cubicBezTo>
                  <a:cubicBezTo>
                    <a:pt x="3760" y="6"/>
                    <a:pt x="3522" y="0"/>
                    <a:pt x="329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38"/>
            <p:cNvSpPr/>
            <p:nvPr/>
          </p:nvSpPr>
          <p:spPr>
            <a:xfrm flipH="1">
              <a:off x="6343019" y="4459099"/>
              <a:ext cx="189030" cy="26424"/>
            </a:xfrm>
            <a:custGeom>
              <a:avLst/>
              <a:gdLst/>
              <a:ahLst/>
              <a:cxnLst/>
              <a:rect l="l" t="t" r="r" b="b"/>
              <a:pathLst>
                <a:path w="6839" h="956" extrusionOk="0">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38"/>
            <p:cNvSpPr/>
            <p:nvPr/>
          </p:nvSpPr>
          <p:spPr>
            <a:xfrm flipH="1">
              <a:off x="6343019" y="4459099"/>
              <a:ext cx="189030" cy="26424"/>
            </a:xfrm>
            <a:custGeom>
              <a:avLst/>
              <a:gdLst/>
              <a:ahLst/>
              <a:cxnLst/>
              <a:rect l="l" t="t" r="r" b="b"/>
              <a:pathLst>
                <a:path w="6839" h="956" extrusionOk="0">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38"/>
            <p:cNvSpPr/>
            <p:nvPr/>
          </p:nvSpPr>
          <p:spPr>
            <a:xfrm flipH="1">
              <a:off x="6343931" y="4464821"/>
              <a:ext cx="188118" cy="33085"/>
            </a:xfrm>
            <a:custGeom>
              <a:avLst/>
              <a:gdLst/>
              <a:ahLst/>
              <a:cxnLst/>
              <a:rect l="l" t="t" r="r" b="b"/>
              <a:pathLst>
                <a:path w="6806" h="1197" extrusionOk="0">
                  <a:moveTo>
                    <a:pt x="2699" y="0"/>
                  </a:moveTo>
                  <a:cubicBezTo>
                    <a:pt x="1308" y="0"/>
                    <a:pt x="228" y="163"/>
                    <a:pt x="1" y="448"/>
                  </a:cubicBezTo>
                  <a:cubicBezTo>
                    <a:pt x="267" y="782"/>
                    <a:pt x="1668" y="1115"/>
                    <a:pt x="3403" y="1182"/>
                  </a:cubicBezTo>
                  <a:cubicBezTo>
                    <a:pt x="3651" y="1192"/>
                    <a:pt x="3894" y="1197"/>
                    <a:pt x="4128" y="1197"/>
                  </a:cubicBezTo>
                  <a:cubicBezTo>
                    <a:pt x="5498" y="1197"/>
                    <a:pt x="6577" y="1033"/>
                    <a:pt x="6805" y="749"/>
                  </a:cubicBezTo>
                  <a:cubicBezTo>
                    <a:pt x="6572" y="382"/>
                    <a:pt x="5171" y="81"/>
                    <a:pt x="3436" y="15"/>
                  </a:cubicBezTo>
                  <a:cubicBezTo>
                    <a:pt x="3183" y="5"/>
                    <a:pt x="2937" y="0"/>
                    <a:pt x="2699"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38"/>
            <p:cNvSpPr/>
            <p:nvPr/>
          </p:nvSpPr>
          <p:spPr>
            <a:xfrm flipH="1">
              <a:off x="6352224" y="4437125"/>
              <a:ext cx="218549" cy="56220"/>
            </a:xfrm>
            <a:custGeom>
              <a:avLst/>
              <a:gdLst/>
              <a:ahLst/>
              <a:cxnLst/>
              <a:rect l="l" t="t" r="r" b="b"/>
              <a:pathLst>
                <a:path w="7907" h="2034" extrusionOk="0">
                  <a:moveTo>
                    <a:pt x="3341" y="1"/>
                  </a:moveTo>
                  <a:cubicBezTo>
                    <a:pt x="1480" y="1"/>
                    <a:pt x="30" y="372"/>
                    <a:pt x="1" y="850"/>
                  </a:cubicBezTo>
                  <a:cubicBezTo>
                    <a:pt x="1" y="1417"/>
                    <a:pt x="1735" y="1917"/>
                    <a:pt x="3903" y="2017"/>
                  </a:cubicBezTo>
                  <a:cubicBezTo>
                    <a:pt x="4143" y="2028"/>
                    <a:pt x="4379" y="2034"/>
                    <a:pt x="4608" y="2034"/>
                  </a:cubicBezTo>
                  <a:cubicBezTo>
                    <a:pt x="6448" y="2034"/>
                    <a:pt x="7873" y="1688"/>
                    <a:pt x="7873" y="1183"/>
                  </a:cubicBezTo>
                  <a:cubicBezTo>
                    <a:pt x="7906" y="650"/>
                    <a:pt x="6172" y="116"/>
                    <a:pt x="4003" y="16"/>
                  </a:cubicBezTo>
                  <a:cubicBezTo>
                    <a:pt x="3778" y="6"/>
                    <a:pt x="3557" y="1"/>
                    <a:pt x="334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38"/>
            <p:cNvSpPr/>
            <p:nvPr/>
          </p:nvSpPr>
          <p:spPr>
            <a:xfrm flipH="1">
              <a:off x="6351311" y="4432951"/>
              <a:ext cx="219462" cy="36899"/>
            </a:xfrm>
            <a:custGeom>
              <a:avLst/>
              <a:gdLst/>
              <a:ahLst/>
              <a:cxnLst/>
              <a:rect l="l" t="t" r="r" b="b"/>
              <a:pathLst>
                <a:path w="7940" h="1335" extrusionOk="0">
                  <a:moveTo>
                    <a:pt x="67" y="0"/>
                  </a:moveTo>
                  <a:lnTo>
                    <a:pt x="1" y="1001"/>
                  </a:lnTo>
                  <a:lnTo>
                    <a:pt x="7873" y="1334"/>
                  </a:lnTo>
                  <a:lnTo>
                    <a:pt x="7940" y="334"/>
                  </a:lnTo>
                  <a:lnTo>
                    <a:pt x="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454;p38"/>
            <p:cNvSpPr/>
            <p:nvPr/>
          </p:nvSpPr>
          <p:spPr>
            <a:xfrm flipH="1">
              <a:off x="6351311" y="4409678"/>
              <a:ext cx="218549" cy="56026"/>
            </a:xfrm>
            <a:custGeom>
              <a:avLst/>
              <a:gdLst/>
              <a:ahLst/>
              <a:cxnLst/>
              <a:rect l="l" t="t" r="r" b="b"/>
              <a:pathLst>
                <a:path w="7907" h="2027" extrusionOk="0">
                  <a:moveTo>
                    <a:pt x="3499" y="0"/>
                  </a:moveTo>
                  <a:cubicBezTo>
                    <a:pt x="1563" y="0"/>
                    <a:pt x="34" y="351"/>
                    <a:pt x="34" y="842"/>
                  </a:cubicBezTo>
                  <a:cubicBezTo>
                    <a:pt x="1" y="1409"/>
                    <a:pt x="1735" y="1943"/>
                    <a:pt x="3904" y="2010"/>
                  </a:cubicBezTo>
                  <a:cubicBezTo>
                    <a:pt x="4144" y="2021"/>
                    <a:pt x="4379" y="2026"/>
                    <a:pt x="4608" y="2026"/>
                  </a:cubicBezTo>
                  <a:cubicBezTo>
                    <a:pt x="6449" y="2026"/>
                    <a:pt x="7877" y="1680"/>
                    <a:pt x="7907" y="1176"/>
                  </a:cubicBezTo>
                  <a:cubicBezTo>
                    <a:pt x="7907" y="642"/>
                    <a:pt x="6172" y="108"/>
                    <a:pt x="4004" y="8"/>
                  </a:cubicBezTo>
                  <a:cubicBezTo>
                    <a:pt x="3833" y="3"/>
                    <a:pt x="3664" y="0"/>
                    <a:pt x="349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455;p38"/>
            <p:cNvSpPr/>
            <p:nvPr/>
          </p:nvSpPr>
          <p:spPr>
            <a:xfrm flipH="1">
              <a:off x="6365131" y="4417611"/>
              <a:ext cx="189970" cy="26424"/>
            </a:xfrm>
            <a:custGeom>
              <a:avLst/>
              <a:gdLst/>
              <a:ahLst/>
              <a:cxnLst/>
              <a:rect l="l" t="t" r="r" b="b"/>
              <a:pathLst>
                <a:path w="6873" h="956" extrusionOk="0">
                  <a:moveTo>
                    <a:pt x="2652" y="0"/>
                  </a:moveTo>
                  <a:cubicBezTo>
                    <a:pt x="1150" y="0"/>
                    <a:pt x="1" y="241"/>
                    <a:pt x="1" y="555"/>
                  </a:cubicBezTo>
                  <a:cubicBezTo>
                    <a:pt x="1" y="589"/>
                    <a:pt x="1" y="622"/>
                    <a:pt x="34" y="655"/>
                  </a:cubicBezTo>
                  <a:cubicBezTo>
                    <a:pt x="262" y="370"/>
                    <a:pt x="1342" y="207"/>
                    <a:pt x="2712" y="207"/>
                  </a:cubicBezTo>
                  <a:cubicBezTo>
                    <a:pt x="2946" y="207"/>
                    <a:pt x="3188" y="212"/>
                    <a:pt x="3436" y="222"/>
                  </a:cubicBezTo>
                  <a:cubicBezTo>
                    <a:pt x="5171" y="288"/>
                    <a:pt x="6572" y="589"/>
                    <a:pt x="6805" y="955"/>
                  </a:cubicBezTo>
                  <a:cubicBezTo>
                    <a:pt x="6839" y="922"/>
                    <a:pt x="6872" y="889"/>
                    <a:pt x="6872" y="855"/>
                  </a:cubicBezTo>
                  <a:cubicBezTo>
                    <a:pt x="6872" y="488"/>
                    <a:pt x="5338" y="88"/>
                    <a:pt x="3436" y="21"/>
                  </a:cubicBezTo>
                  <a:cubicBezTo>
                    <a:pt x="3168" y="7"/>
                    <a:pt x="2905" y="0"/>
                    <a:pt x="2652"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38"/>
            <p:cNvSpPr/>
            <p:nvPr/>
          </p:nvSpPr>
          <p:spPr>
            <a:xfrm flipH="1">
              <a:off x="6302443" y="4402519"/>
              <a:ext cx="219462" cy="36899"/>
            </a:xfrm>
            <a:custGeom>
              <a:avLst/>
              <a:gdLst/>
              <a:ahLst/>
              <a:cxnLst/>
              <a:rect l="l" t="t" r="r" b="b"/>
              <a:pathLst>
                <a:path w="7940" h="1335" extrusionOk="0">
                  <a:moveTo>
                    <a:pt x="67" y="0"/>
                  </a:moveTo>
                  <a:lnTo>
                    <a:pt x="0" y="1001"/>
                  </a:lnTo>
                  <a:lnTo>
                    <a:pt x="7873" y="1335"/>
                  </a:lnTo>
                  <a:lnTo>
                    <a:pt x="7939" y="334"/>
                  </a:lnTo>
                  <a:lnTo>
                    <a:pt x="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457;p38"/>
            <p:cNvSpPr/>
            <p:nvPr/>
          </p:nvSpPr>
          <p:spPr>
            <a:xfrm flipH="1">
              <a:off x="6301531" y="4379052"/>
              <a:ext cx="219462" cy="56220"/>
            </a:xfrm>
            <a:custGeom>
              <a:avLst/>
              <a:gdLst/>
              <a:ahLst/>
              <a:cxnLst/>
              <a:rect l="l" t="t" r="r" b="b"/>
              <a:pathLst>
                <a:path w="7940" h="2034" extrusionOk="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458;p38"/>
            <p:cNvSpPr/>
            <p:nvPr/>
          </p:nvSpPr>
          <p:spPr>
            <a:xfrm flipH="1">
              <a:off x="6301531" y="4379052"/>
              <a:ext cx="219462" cy="56220"/>
            </a:xfrm>
            <a:custGeom>
              <a:avLst/>
              <a:gdLst/>
              <a:ahLst/>
              <a:cxnLst/>
              <a:rect l="l" t="t" r="r" b="b"/>
              <a:pathLst>
                <a:path w="7940" h="2034" extrusionOk="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38"/>
            <p:cNvSpPr/>
            <p:nvPr/>
          </p:nvSpPr>
          <p:spPr>
            <a:xfrm flipH="1">
              <a:off x="6317203" y="4386515"/>
              <a:ext cx="189030" cy="26175"/>
            </a:xfrm>
            <a:custGeom>
              <a:avLst/>
              <a:gdLst/>
              <a:ahLst/>
              <a:cxnLst/>
              <a:rect l="l" t="t" r="r" b="b"/>
              <a:pathLst>
                <a:path w="6839" h="947" extrusionOk="0">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0" name="Google Shape;460;p38"/>
            <p:cNvSpPr/>
            <p:nvPr/>
          </p:nvSpPr>
          <p:spPr>
            <a:xfrm flipH="1">
              <a:off x="6317203" y="4386515"/>
              <a:ext cx="189030" cy="26175"/>
            </a:xfrm>
            <a:custGeom>
              <a:avLst/>
              <a:gdLst/>
              <a:ahLst/>
              <a:cxnLst/>
              <a:rect l="l" t="t" r="r" b="b"/>
              <a:pathLst>
                <a:path w="6839" h="947" extrusionOk="0">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1" name="Google Shape;461;p38"/>
            <p:cNvSpPr/>
            <p:nvPr/>
          </p:nvSpPr>
          <p:spPr>
            <a:xfrm flipH="1">
              <a:off x="6318115" y="4392016"/>
              <a:ext cx="187206" cy="33361"/>
            </a:xfrm>
            <a:custGeom>
              <a:avLst/>
              <a:gdLst/>
              <a:ahLst/>
              <a:cxnLst/>
              <a:rect l="l" t="t" r="r" b="b"/>
              <a:pathLst>
                <a:path w="6773" h="1207" extrusionOk="0">
                  <a:moveTo>
                    <a:pt x="2759" y="1"/>
                  </a:moveTo>
                  <a:cubicBezTo>
                    <a:pt x="1351" y="1"/>
                    <a:pt x="233" y="190"/>
                    <a:pt x="1" y="480"/>
                  </a:cubicBezTo>
                  <a:cubicBezTo>
                    <a:pt x="234" y="814"/>
                    <a:pt x="1669" y="1114"/>
                    <a:pt x="3370" y="1181"/>
                  </a:cubicBezTo>
                  <a:cubicBezTo>
                    <a:pt x="3668" y="1198"/>
                    <a:pt x="3959" y="1207"/>
                    <a:pt x="4237" y="1207"/>
                  </a:cubicBezTo>
                  <a:cubicBezTo>
                    <a:pt x="5548" y="1207"/>
                    <a:pt x="6580" y="1022"/>
                    <a:pt x="6772" y="747"/>
                  </a:cubicBezTo>
                  <a:cubicBezTo>
                    <a:pt x="6572" y="414"/>
                    <a:pt x="5138" y="113"/>
                    <a:pt x="3403" y="13"/>
                  </a:cubicBezTo>
                  <a:cubicBezTo>
                    <a:pt x="3184" y="5"/>
                    <a:pt x="2968" y="1"/>
                    <a:pt x="275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2" name="Google Shape;462;p38"/>
            <p:cNvSpPr/>
            <p:nvPr/>
          </p:nvSpPr>
          <p:spPr>
            <a:xfrm flipH="1">
              <a:off x="6302443" y="4365177"/>
              <a:ext cx="219462" cy="56026"/>
            </a:xfrm>
            <a:custGeom>
              <a:avLst/>
              <a:gdLst/>
              <a:ahLst/>
              <a:cxnLst/>
              <a:rect l="l" t="t" r="r" b="b"/>
              <a:pathLst>
                <a:path w="7940" h="2027" extrusionOk="0">
                  <a:moveTo>
                    <a:pt x="3300" y="1"/>
                  </a:moveTo>
                  <a:cubicBezTo>
                    <a:pt x="1465" y="1"/>
                    <a:pt x="64" y="347"/>
                    <a:pt x="34" y="851"/>
                  </a:cubicBezTo>
                  <a:cubicBezTo>
                    <a:pt x="0" y="1385"/>
                    <a:pt x="1768" y="1918"/>
                    <a:pt x="3937" y="2019"/>
                  </a:cubicBezTo>
                  <a:cubicBezTo>
                    <a:pt x="4108" y="2024"/>
                    <a:pt x="4276" y="2026"/>
                    <a:pt x="4441" y="2026"/>
                  </a:cubicBezTo>
                  <a:cubicBezTo>
                    <a:pt x="6373" y="2026"/>
                    <a:pt x="7875" y="1676"/>
                    <a:pt x="7906" y="1185"/>
                  </a:cubicBezTo>
                  <a:cubicBezTo>
                    <a:pt x="7939" y="617"/>
                    <a:pt x="6205" y="84"/>
                    <a:pt x="4003" y="17"/>
                  </a:cubicBezTo>
                  <a:cubicBezTo>
                    <a:pt x="3763" y="6"/>
                    <a:pt x="3528" y="1"/>
                    <a:pt x="330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3" name="Google Shape;463;p38"/>
            <p:cNvSpPr/>
            <p:nvPr/>
          </p:nvSpPr>
          <p:spPr>
            <a:xfrm flipH="1">
              <a:off x="6301531" y="4337509"/>
              <a:ext cx="218522" cy="56026"/>
            </a:xfrm>
            <a:custGeom>
              <a:avLst/>
              <a:gdLst/>
              <a:ahLst/>
              <a:cxnLst/>
              <a:rect l="l" t="t" r="r" b="b"/>
              <a:pathLst>
                <a:path w="7906" h="2027" extrusionOk="0">
                  <a:moveTo>
                    <a:pt x="3299" y="1"/>
                  </a:moveTo>
                  <a:cubicBezTo>
                    <a:pt x="1458" y="1"/>
                    <a:pt x="34" y="347"/>
                    <a:pt x="34" y="851"/>
                  </a:cubicBezTo>
                  <a:cubicBezTo>
                    <a:pt x="0" y="1385"/>
                    <a:pt x="1735" y="1919"/>
                    <a:pt x="3903" y="2019"/>
                  </a:cubicBezTo>
                  <a:cubicBezTo>
                    <a:pt x="4074" y="2024"/>
                    <a:pt x="4243" y="2027"/>
                    <a:pt x="4408" y="2027"/>
                  </a:cubicBezTo>
                  <a:cubicBezTo>
                    <a:pt x="6344" y="2027"/>
                    <a:pt x="7872" y="1676"/>
                    <a:pt x="7872" y="1185"/>
                  </a:cubicBezTo>
                  <a:cubicBezTo>
                    <a:pt x="7906" y="618"/>
                    <a:pt x="6171" y="117"/>
                    <a:pt x="4003" y="17"/>
                  </a:cubicBezTo>
                  <a:cubicBezTo>
                    <a:pt x="3763" y="6"/>
                    <a:pt x="3528" y="1"/>
                    <a:pt x="329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464;p38"/>
            <p:cNvSpPr/>
            <p:nvPr/>
          </p:nvSpPr>
          <p:spPr>
            <a:xfrm flipH="1">
              <a:off x="6316263" y="4344778"/>
              <a:ext cx="189058" cy="26424"/>
            </a:xfrm>
            <a:custGeom>
              <a:avLst/>
              <a:gdLst/>
              <a:ahLst/>
              <a:cxnLst/>
              <a:rect l="l" t="t" r="r" b="b"/>
              <a:pathLst>
                <a:path w="6840" h="956" extrusionOk="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465;p38"/>
            <p:cNvSpPr/>
            <p:nvPr/>
          </p:nvSpPr>
          <p:spPr>
            <a:xfrm flipH="1">
              <a:off x="6316263" y="4344778"/>
              <a:ext cx="189058" cy="26424"/>
            </a:xfrm>
            <a:custGeom>
              <a:avLst/>
              <a:gdLst/>
              <a:ahLst/>
              <a:cxnLst/>
              <a:rect l="l" t="t" r="r" b="b"/>
              <a:pathLst>
                <a:path w="6840" h="956" extrusionOk="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6" name="Google Shape;466;p38"/>
            <p:cNvSpPr/>
            <p:nvPr/>
          </p:nvSpPr>
          <p:spPr>
            <a:xfrm flipH="1">
              <a:off x="6317203" y="4350472"/>
              <a:ext cx="187178" cy="33113"/>
            </a:xfrm>
            <a:custGeom>
              <a:avLst/>
              <a:gdLst/>
              <a:ahLst/>
              <a:cxnLst/>
              <a:rect l="l" t="t" r="r" b="b"/>
              <a:pathLst>
                <a:path w="6772" h="1198" extrusionOk="0">
                  <a:moveTo>
                    <a:pt x="2665" y="1"/>
                  </a:moveTo>
                  <a:cubicBezTo>
                    <a:pt x="1275" y="1"/>
                    <a:pt x="200" y="164"/>
                    <a:pt x="0" y="449"/>
                  </a:cubicBezTo>
                  <a:cubicBezTo>
                    <a:pt x="234" y="816"/>
                    <a:pt x="1668" y="1116"/>
                    <a:pt x="3369" y="1183"/>
                  </a:cubicBezTo>
                  <a:cubicBezTo>
                    <a:pt x="3618" y="1193"/>
                    <a:pt x="3860" y="1197"/>
                    <a:pt x="4094" y="1197"/>
                  </a:cubicBezTo>
                  <a:cubicBezTo>
                    <a:pt x="5464" y="1197"/>
                    <a:pt x="6544" y="1034"/>
                    <a:pt x="6772" y="749"/>
                  </a:cubicBezTo>
                  <a:cubicBezTo>
                    <a:pt x="6538" y="416"/>
                    <a:pt x="5137" y="82"/>
                    <a:pt x="3403" y="15"/>
                  </a:cubicBezTo>
                  <a:cubicBezTo>
                    <a:pt x="3150" y="6"/>
                    <a:pt x="2903" y="1"/>
                    <a:pt x="266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7" name="Google Shape;467;p38"/>
            <p:cNvSpPr/>
            <p:nvPr/>
          </p:nvSpPr>
          <p:spPr>
            <a:xfrm flipH="1">
              <a:off x="6086682" y="4431099"/>
              <a:ext cx="204729" cy="102157"/>
            </a:xfrm>
            <a:custGeom>
              <a:avLst/>
              <a:gdLst/>
              <a:ahLst/>
              <a:cxnLst/>
              <a:rect l="l" t="t" r="r" b="b"/>
              <a:pathLst>
                <a:path w="7407" h="3696" extrusionOk="0">
                  <a:moveTo>
                    <a:pt x="864" y="1"/>
                  </a:moveTo>
                  <a:cubicBezTo>
                    <a:pt x="532" y="1"/>
                    <a:pt x="308" y="76"/>
                    <a:pt x="234" y="234"/>
                  </a:cubicBezTo>
                  <a:cubicBezTo>
                    <a:pt x="1" y="701"/>
                    <a:pt x="1368" y="1835"/>
                    <a:pt x="3303" y="2736"/>
                  </a:cubicBezTo>
                  <a:cubicBezTo>
                    <a:pt x="4618" y="3335"/>
                    <a:pt x="5853" y="3696"/>
                    <a:pt x="6567" y="3696"/>
                  </a:cubicBezTo>
                  <a:cubicBezTo>
                    <a:pt x="6885" y="3696"/>
                    <a:pt x="7100" y="3624"/>
                    <a:pt x="7173" y="3470"/>
                  </a:cubicBezTo>
                  <a:cubicBezTo>
                    <a:pt x="7406" y="2969"/>
                    <a:pt x="6038" y="1868"/>
                    <a:pt x="4137" y="968"/>
                  </a:cubicBezTo>
                  <a:cubicBezTo>
                    <a:pt x="2814" y="352"/>
                    <a:pt x="1584" y="1"/>
                    <a:pt x="86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38"/>
            <p:cNvSpPr/>
            <p:nvPr/>
          </p:nvSpPr>
          <p:spPr>
            <a:xfrm flipH="1">
              <a:off x="6082094" y="4413575"/>
              <a:ext cx="202850" cy="114347"/>
            </a:xfrm>
            <a:custGeom>
              <a:avLst/>
              <a:gdLst/>
              <a:ahLst/>
              <a:cxnLst/>
              <a:rect l="l" t="t" r="r" b="b"/>
              <a:pathLst>
                <a:path w="7339" h="4137" extrusionOk="0">
                  <a:moveTo>
                    <a:pt x="434" y="1"/>
                  </a:moveTo>
                  <a:lnTo>
                    <a:pt x="0" y="868"/>
                  </a:lnTo>
                  <a:lnTo>
                    <a:pt x="6939" y="4137"/>
                  </a:lnTo>
                  <a:lnTo>
                    <a:pt x="7339" y="3236"/>
                  </a:lnTo>
                  <a:lnTo>
                    <a:pt x="434"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38"/>
            <p:cNvSpPr/>
            <p:nvPr/>
          </p:nvSpPr>
          <p:spPr>
            <a:xfrm flipH="1">
              <a:off x="6075626" y="4406831"/>
              <a:ext cx="203790" cy="102434"/>
            </a:xfrm>
            <a:custGeom>
              <a:avLst/>
              <a:gdLst/>
              <a:ahLst/>
              <a:cxnLst/>
              <a:rect l="l" t="t" r="r" b="b"/>
              <a:pathLst>
                <a:path w="7373" h="3706" extrusionOk="0">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38"/>
            <p:cNvSpPr/>
            <p:nvPr/>
          </p:nvSpPr>
          <p:spPr>
            <a:xfrm flipH="1">
              <a:off x="6075626" y="4406831"/>
              <a:ext cx="203790" cy="102434"/>
            </a:xfrm>
            <a:custGeom>
              <a:avLst/>
              <a:gdLst/>
              <a:ahLst/>
              <a:cxnLst/>
              <a:rect l="l" t="t" r="r" b="b"/>
              <a:pathLst>
                <a:path w="7373" h="3706" extrusionOk="0">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38"/>
            <p:cNvSpPr/>
            <p:nvPr/>
          </p:nvSpPr>
          <p:spPr>
            <a:xfrm flipH="1">
              <a:off x="6089473" y="4414764"/>
              <a:ext cx="171506" cy="83666"/>
            </a:xfrm>
            <a:custGeom>
              <a:avLst/>
              <a:gdLst/>
              <a:ahLst/>
              <a:cxnLst/>
              <a:rect l="l" t="t" r="r" b="b"/>
              <a:pathLst>
                <a:path w="6205" h="3027" extrusionOk="0">
                  <a:moveTo>
                    <a:pt x="357" y="1"/>
                  </a:moveTo>
                  <a:cubicBezTo>
                    <a:pt x="167" y="1"/>
                    <a:pt x="43" y="40"/>
                    <a:pt x="1" y="124"/>
                  </a:cubicBezTo>
                  <a:cubicBezTo>
                    <a:pt x="1" y="124"/>
                    <a:pt x="1" y="191"/>
                    <a:pt x="1" y="225"/>
                  </a:cubicBezTo>
                  <a:cubicBezTo>
                    <a:pt x="68" y="188"/>
                    <a:pt x="169" y="170"/>
                    <a:pt x="298" y="170"/>
                  </a:cubicBezTo>
                  <a:cubicBezTo>
                    <a:pt x="874" y="170"/>
                    <a:pt x="2010" y="520"/>
                    <a:pt x="3236" y="1092"/>
                  </a:cubicBezTo>
                  <a:cubicBezTo>
                    <a:pt x="4737" y="1826"/>
                    <a:pt x="5905" y="2626"/>
                    <a:pt x="6005" y="3027"/>
                  </a:cubicBezTo>
                  <a:cubicBezTo>
                    <a:pt x="6038" y="2993"/>
                    <a:pt x="6038" y="2993"/>
                    <a:pt x="6072" y="2960"/>
                  </a:cubicBezTo>
                  <a:cubicBezTo>
                    <a:pt x="6205" y="2626"/>
                    <a:pt x="5004" y="1692"/>
                    <a:pt x="3336" y="925"/>
                  </a:cubicBezTo>
                  <a:cubicBezTo>
                    <a:pt x="2063" y="351"/>
                    <a:pt x="921" y="1"/>
                    <a:pt x="35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2" name="Google Shape;472;p38"/>
            <p:cNvSpPr/>
            <p:nvPr/>
          </p:nvSpPr>
          <p:spPr>
            <a:xfrm flipH="1">
              <a:off x="6183507" y="4462001"/>
              <a:ext cx="212994" cy="54396"/>
            </a:xfrm>
            <a:custGeom>
              <a:avLst/>
              <a:gdLst/>
              <a:ahLst/>
              <a:cxnLst/>
              <a:rect l="l" t="t" r="r" b="b"/>
              <a:pathLst>
                <a:path w="7706" h="1968" extrusionOk="0">
                  <a:moveTo>
                    <a:pt x="3208" y="0"/>
                  </a:moveTo>
                  <a:cubicBezTo>
                    <a:pt x="1404" y="0"/>
                    <a:pt x="33" y="343"/>
                    <a:pt x="33" y="817"/>
                  </a:cubicBezTo>
                  <a:cubicBezTo>
                    <a:pt x="0" y="1351"/>
                    <a:pt x="1701" y="1851"/>
                    <a:pt x="3803" y="1951"/>
                  </a:cubicBezTo>
                  <a:cubicBezTo>
                    <a:pt x="4040" y="1962"/>
                    <a:pt x="4272" y="1968"/>
                    <a:pt x="4497" y="1968"/>
                  </a:cubicBezTo>
                  <a:cubicBezTo>
                    <a:pt x="6295" y="1968"/>
                    <a:pt x="7643" y="1625"/>
                    <a:pt x="7672" y="1151"/>
                  </a:cubicBezTo>
                  <a:cubicBezTo>
                    <a:pt x="7706" y="617"/>
                    <a:pt x="6004" y="117"/>
                    <a:pt x="3903" y="17"/>
                  </a:cubicBezTo>
                  <a:cubicBezTo>
                    <a:pt x="3666" y="5"/>
                    <a:pt x="3433" y="0"/>
                    <a:pt x="3208"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3" name="Google Shape;473;p38"/>
            <p:cNvSpPr/>
            <p:nvPr/>
          </p:nvSpPr>
          <p:spPr>
            <a:xfrm flipH="1">
              <a:off x="6183507" y="4457828"/>
              <a:ext cx="212994" cy="35987"/>
            </a:xfrm>
            <a:custGeom>
              <a:avLst/>
              <a:gdLst/>
              <a:ahLst/>
              <a:cxnLst/>
              <a:rect l="l" t="t" r="r" b="b"/>
              <a:pathLst>
                <a:path w="7706" h="1302" extrusionOk="0">
                  <a:moveTo>
                    <a:pt x="67" y="1"/>
                  </a:moveTo>
                  <a:lnTo>
                    <a:pt x="0" y="968"/>
                  </a:lnTo>
                  <a:lnTo>
                    <a:pt x="7672" y="1302"/>
                  </a:lnTo>
                  <a:lnTo>
                    <a:pt x="7706" y="301"/>
                  </a:lnTo>
                  <a:lnTo>
                    <a:pt x="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38"/>
            <p:cNvSpPr/>
            <p:nvPr/>
          </p:nvSpPr>
          <p:spPr>
            <a:xfrm flipH="1">
              <a:off x="6182594" y="4435245"/>
              <a:ext cx="212082" cy="54423"/>
            </a:xfrm>
            <a:custGeom>
              <a:avLst/>
              <a:gdLst/>
              <a:ahLst/>
              <a:cxnLst/>
              <a:rect l="l" t="t" r="r" b="b"/>
              <a:pathLst>
                <a:path w="7673" h="1969" extrusionOk="0">
                  <a:moveTo>
                    <a:pt x="3176" y="1"/>
                  </a:moveTo>
                  <a:cubicBezTo>
                    <a:pt x="1378" y="1"/>
                    <a:pt x="30" y="343"/>
                    <a:pt x="1" y="818"/>
                  </a:cubicBezTo>
                  <a:cubicBezTo>
                    <a:pt x="1" y="1352"/>
                    <a:pt x="1669" y="1852"/>
                    <a:pt x="3770" y="1952"/>
                  </a:cubicBezTo>
                  <a:cubicBezTo>
                    <a:pt x="4007" y="1963"/>
                    <a:pt x="4240" y="1968"/>
                    <a:pt x="4465" y="1968"/>
                  </a:cubicBezTo>
                  <a:cubicBezTo>
                    <a:pt x="6269" y="1968"/>
                    <a:pt x="7640" y="1626"/>
                    <a:pt x="7640" y="1151"/>
                  </a:cubicBezTo>
                  <a:cubicBezTo>
                    <a:pt x="7673" y="618"/>
                    <a:pt x="5972" y="117"/>
                    <a:pt x="3870" y="17"/>
                  </a:cubicBezTo>
                  <a:cubicBezTo>
                    <a:pt x="3633" y="6"/>
                    <a:pt x="3401" y="1"/>
                    <a:pt x="31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5" name="Google Shape;475;p38"/>
            <p:cNvSpPr/>
            <p:nvPr/>
          </p:nvSpPr>
          <p:spPr>
            <a:xfrm flipH="1">
              <a:off x="6196414" y="4442763"/>
              <a:ext cx="184414" cy="25235"/>
            </a:xfrm>
            <a:custGeom>
              <a:avLst/>
              <a:gdLst/>
              <a:ahLst/>
              <a:cxnLst/>
              <a:rect l="l" t="t" r="r" b="b"/>
              <a:pathLst>
                <a:path w="6672" h="913" extrusionOk="0">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6" name="Google Shape;476;p38"/>
            <p:cNvSpPr/>
            <p:nvPr/>
          </p:nvSpPr>
          <p:spPr>
            <a:xfrm flipH="1">
              <a:off x="6196414" y="4442763"/>
              <a:ext cx="184414" cy="25235"/>
            </a:xfrm>
            <a:custGeom>
              <a:avLst/>
              <a:gdLst/>
              <a:ahLst/>
              <a:cxnLst/>
              <a:rect l="l" t="t" r="r" b="b"/>
              <a:pathLst>
                <a:path w="6672" h="913" extrusionOk="0">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96016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500" fill="hold"/>
                                        <p:tgtEl>
                                          <p:spTgt spid="229"/>
                                        </p:tgtEl>
                                        <p:attrNameLst>
                                          <p:attrName>ppt_x</p:attrName>
                                        </p:attrNameLst>
                                      </p:cBhvr>
                                      <p:tavLst>
                                        <p:tav tm="0">
                                          <p:val>
                                            <p:strVal val="#ppt_x"/>
                                          </p:val>
                                        </p:tav>
                                        <p:tav tm="100000">
                                          <p:val>
                                            <p:strVal val="#ppt_x"/>
                                          </p:val>
                                        </p:tav>
                                      </p:tavLst>
                                    </p:anim>
                                    <p:anim calcmode="lin" valueType="num">
                                      <p:cBhvr additive="base">
                                        <p:cTn id="8" dur="500" fill="hold"/>
                                        <p:tgtEl>
                                          <p:spTgt spid="2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6"/>
                                        </p:tgtEl>
                                        <p:attrNameLst>
                                          <p:attrName>style.visibility</p:attrName>
                                        </p:attrNameLst>
                                      </p:cBhvr>
                                      <p:to>
                                        <p:strVal val="visible"/>
                                      </p:to>
                                    </p:set>
                                    <p:anim calcmode="lin" valueType="num">
                                      <p:cBhvr additive="base">
                                        <p:cTn id="11" dur="500" fill="hold"/>
                                        <p:tgtEl>
                                          <p:spTgt spid="226"/>
                                        </p:tgtEl>
                                        <p:attrNameLst>
                                          <p:attrName>ppt_x</p:attrName>
                                        </p:attrNameLst>
                                      </p:cBhvr>
                                      <p:tavLst>
                                        <p:tav tm="0">
                                          <p:val>
                                            <p:strVal val="#ppt_x"/>
                                          </p:val>
                                        </p:tav>
                                        <p:tav tm="100000">
                                          <p:val>
                                            <p:strVal val="#ppt_x"/>
                                          </p:val>
                                        </p:tav>
                                      </p:tavLst>
                                    </p:anim>
                                    <p:anim calcmode="lin" valueType="num">
                                      <p:cBhvr additive="base">
                                        <p:cTn id="12" dur="500" fill="hold"/>
                                        <p:tgtEl>
                                          <p:spTgt spid="2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7"/>
                                        </p:tgtEl>
                                        <p:attrNameLst>
                                          <p:attrName>style.visibility</p:attrName>
                                        </p:attrNameLst>
                                      </p:cBhvr>
                                      <p:to>
                                        <p:strVal val="visible"/>
                                      </p:to>
                                    </p:set>
                                    <p:anim calcmode="lin" valueType="num">
                                      <p:cBhvr additive="base">
                                        <p:cTn id="15" dur="500" fill="hold"/>
                                        <p:tgtEl>
                                          <p:spTgt spid="227"/>
                                        </p:tgtEl>
                                        <p:attrNameLst>
                                          <p:attrName>ppt_x</p:attrName>
                                        </p:attrNameLst>
                                      </p:cBhvr>
                                      <p:tavLst>
                                        <p:tav tm="0">
                                          <p:val>
                                            <p:strVal val="#ppt_x"/>
                                          </p:val>
                                        </p:tav>
                                        <p:tav tm="100000">
                                          <p:val>
                                            <p:strVal val="#ppt_x"/>
                                          </p:val>
                                        </p:tav>
                                      </p:tavLst>
                                    </p:anim>
                                    <p:anim calcmode="lin" valueType="num">
                                      <p:cBhvr additive="base">
                                        <p:cTn id="16" dur="500" fill="hold"/>
                                        <p:tgtEl>
                                          <p:spTgt spid="2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8">
                                            <p:txEl>
                                              <p:pRg st="0" end="0"/>
                                            </p:txEl>
                                          </p:spTgt>
                                        </p:tgtEl>
                                        <p:attrNameLst>
                                          <p:attrName>style.visibility</p:attrName>
                                        </p:attrNameLst>
                                      </p:cBhvr>
                                      <p:to>
                                        <p:strVal val="visible"/>
                                      </p:to>
                                    </p:set>
                                    <p:anim calcmode="lin" valueType="num">
                                      <p:cBhvr additive="base">
                                        <p:cTn id="19" dur="500" fill="hold"/>
                                        <p:tgtEl>
                                          <p:spTgt spid="22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8">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0"/>
                                        </p:tgtEl>
                                        <p:attrNameLst>
                                          <p:attrName>style.visibility</p:attrName>
                                        </p:attrNameLst>
                                      </p:cBhvr>
                                      <p:to>
                                        <p:strVal val="visible"/>
                                      </p:to>
                                    </p:set>
                                    <p:anim calcmode="lin" valueType="num">
                                      <p:cBhvr additive="base">
                                        <p:cTn id="23" dur="500" fill="hold"/>
                                        <p:tgtEl>
                                          <p:spTgt spid="230"/>
                                        </p:tgtEl>
                                        <p:attrNameLst>
                                          <p:attrName>ppt_x</p:attrName>
                                        </p:attrNameLst>
                                      </p:cBhvr>
                                      <p:tavLst>
                                        <p:tav tm="0">
                                          <p:val>
                                            <p:strVal val="#ppt_x"/>
                                          </p:val>
                                        </p:tav>
                                        <p:tav tm="100000">
                                          <p:val>
                                            <p:strVal val="#ppt_x"/>
                                          </p:val>
                                        </p:tav>
                                      </p:tavLst>
                                    </p:anim>
                                    <p:anim calcmode="lin" valueType="num">
                                      <p:cBhvr additive="base">
                                        <p:cTn id="24" dur="500" fill="hold"/>
                                        <p:tgtEl>
                                          <p:spTgt spid="2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p:bldP spid="227" grpId="0"/>
      <p:bldP spid="229" grpId="0"/>
      <p:bldP spid="22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54"/>
          <p:cNvSpPr txBox="1">
            <a:spLocks noGrp="1"/>
          </p:cNvSpPr>
          <p:nvPr>
            <p:ph type="title"/>
          </p:nvPr>
        </p:nvSpPr>
        <p:spPr>
          <a:xfrm>
            <a:off x="1444554" y="668708"/>
            <a:ext cx="6402093" cy="1669200"/>
          </a:xfrm>
          <a:prstGeom prst="rect">
            <a:avLst/>
          </a:prstGeom>
        </p:spPr>
        <p:txBody>
          <a:bodyPr spcFirstLastPara="1" wrap="square" lIns="121900" tIns="121900" rIns="121900" bIns="121900" anchor="ctr" anchorCtr="0">
            <a:noAutofit/>
          </a:bodyPr>
          <a:lstStyle/>
          <a:p>
            <a:r>
              <a:rPr lang="en" dirty="0"/>
              <a:t>System Analysis and Design</a:t>
            </a:r>
            <a:endParaRPr dirty="0"/>
          </a:p>
        </p:txBody>
      </p:sp>
      <p:sp>
        <p:nvSpPr>
          <p:cNvPr id="1431" name="Google Shape;1431;p54"/>
          <p:cNvSpPr txBox="1">
            <a:spLocks noGrp="1"/>
          </p:cNvSpPr>
          <p:nvPr>
            <p:ph type="subTitle" idx="1"/>
          </p:nvPr>
        </p:nvSpPr>
        <p:spPr>
          <a:xfrm>
            <a:off x="422031" y="2812004"/>
            <a:ext cx="7424616" cy="2377411"/>
          </a:xfrm>
          <a:prstGeom prst="rect">
            <a:avLst/>
          </a:prstGeom>
        </p:spPr>
        <p:txBody>
          <a:bodyPr spcFirstLastPara="1" wrap="square" lIns="121900" tIns="121900" rIns="121900" bIns="121900" anchor="ctr" anchorCtr="0">
            <a:noAutofit/>
          </a:bodyPr>
          <a:lstStyle/>
          <a:p>
            <a:pPr marL="380990" indent="-380990">
              <a:lnSpc>
                <a:spcPct val="200000"/>
              </a:lnSpc>
              <a:buFont typeface="Wingdings" panose="05000000000000000000" pitchFamily="2" charset="2"/>
              <a:buChar char="q"/>
            </a:pPr>
            <a:r>
              <a:rPr lang="en" sz="3200" dirty="0">
                <a:solidFill>
                  <a:schemeClr val="dk1"/>
                </a:solidFill>
              </a:rPr>
              <a:t>What is Feasibility Study ?</a:t>
            </a:r>
          </a:p>
          <a:p>
            <a:pPr marL="380990" indent="-380990">
              <a:lnSpc>
                <a:spcPct val="200000"/>
              </a:lnSpc>
              <a:buFont typeface="Wingdings" panose="05000000000000000000" pitchFamily="2" charset="2"/>
              <a:buChar char="q"/>
            </a:pPr>
            <a:r>
              <a:rPr lang="en" sz="3200" dirty="0">
                <a:solidFill>
                  <a:schemeClr val="dk1"/>
                </a:solidFill>
              </a:rPr>
              <a:t>Types of Feasibility Study </a:t>
            </a:r>
          </a:p>
          <a:p>
            <a:pPr marL="380990" indent="-380990">
              <a:lnSpc>
                <a:spcPct val="200000"/>
              </a:lnSpc>
              <a:buFont typeface="Wingdings" panose="05000000000000000000" pitchFamily="2" charset="2"/>
              <a:buChar char="q"/>
            </a:pPr>
            <a:r>
              <a:rPr lang="en" sz="3200" dirty="0">
                <a:solidFill>
                  <a:schemeClr val="dk1"/>
                </a:solidFill>
              </a:rPr>
              <a:t>Importance of Feasibility Study</a:t>
            </a:r>
            <a:endParaRPr sz="3200" dirty="0">
              <a:solidFill>
                <a:schemeClr val="dk1"/>
              </a:solidFill>
            </a:endParaRPr>
          </a:p>
        </p:txBody>
      </p:sp>
      <p:sp>
        <p:nvSpPr>
          <p:cNvPr id="5" name="Google Shape;1349;p52">
            <a:extLst>
              <a:ext uri="{FF2B5EF4-FFF2-40B4-BE49-F238E27FC236}">
                <a16:creationId xmlns:a16="http://schemas.microsoft.com/office/drawing/2014/main" id="{5860624E-87B8-4631-ABF1-102121DFC91D}"/>
              </a:ext>
            </a:extLst>
          </p:cNvPr>
          <p:cNvSpPr txBox="1">
            <a:spLocks/>
          </p:cNvSpPr>
          <p:nvPr/>
        </p:nvSpPr>
        <p:spPr>
          <a:xfrm>
            <a:off x="4645600" y="6080880"/>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0C2054"/>
                </a:solidFill>
              </a:rPr>
              <a:t>—</a:t>
            </a:r>
            <a:r>
              <a:rPr lang="en-IN" sz="1600" kern="0" dirty="0">
                <a:solidFill>
                  <a:srgbClr val="0C2054"/>
                </a:solidFill>
              </a:rPr>
              <a:t>Nikhil </a:t>
            </a:r>
            <a:r>
              <a:rPr lang="en-IN" sz="1600" kern="0" dirty="0" err="1">
                <a:solidFill>
                  <a:srgbClr val="0C2054"/>
                </a:solidFill>
              </a:rPr>
              <a:t>Lathiya</a:t>
            </a:r>
            <a:endParaRPr lang="en-IN" sz="1600" kern="0" dirty="0">
              <a:solidFill>
                <a:srgbClr val="0C2054"/>
              </a:solidFill>
            </a:endParaRPr>
          </a:p>
        </p:txBody>
      </p:sp>
      <p:pic>
        <p:nvPicPr>
          <p:cNvPr id="11" name="Picture 10">
            <a:extLst>
              <a:ext uri="{FF2B5EF4-FFF2-40B4-BE49-F238E27FC236}">
                <a16:creationId xmlns:a16="http://schemas.microsoft.com/office/drawing/2014/main" id="{5B833283-1866-4F45-9EA8-0BFA217172B6}"/>
              </a:ext>
            </a:extLst>
          </p:cNvPr>
          <p:cNvPicPr>
            <a:picLocks noChangeAspect="1"/>
          </p:cNvPicPr>
          <p:nvPr/>
        </p:nvPicPr>
        <p:blipFill>
          <a:blip r:embed="rId3"/>
          <a:stretch>
            <a:fillRect/>
          </a:stretch>
        </p:blipFill>
        <p:spPr>
          <a:xfrm>
            <a:off x="6785147" y="520558"/>
            <a:ext cx="5181077" cy="5181077"/>
          </a:xfrm>
          <a:prstGeom prst="rect">
            <a:avLst/>
          </a:prstGeom>
        </p:spPr>
      </p:pic>
    </p:spTree>
    <p:extLst>
      <p:ext uri="{BB962C8B-B14F-4D97-AF65-F5344CB8AC3E}">
        <p14:creationId xmlns:p14="http://schemas.microsoft.com/office/powerpoint/2010/main" val="94730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30"/>
                                        </p:tgtEl>
                                        <p:attrNameLst>
                                          <p:attrName>style.visibility</p:attrName>
                                        </p:attrNameLst>
                                      </p:cBhvr>
                                      <p:to>
                                        <p:strVal val="visible"/>
                                      </p:to>
                                    </p:set>
                                    <p:animEffect transition="in" filter="fade">
                                      <p:cBhvr>
                                        <p:cTn id="7" dur="1000"/>
                                        <p:tgtEl>
                                          <p:spTgt spid="1430"/>
                                        </p:tgtEl>
                                      </p:cBhvr>
                                    </p:animEffect>
                                    <p:anim calcmode="lin" valueType="num">
                                      <p:cBhvr>
                                        <p:cTn id="8" dur="1000" fill="hold"/>
                                        <p:tgtEl>
                                          <p:spTgt spid="1430"/>
                                        </p:tgtEl>
                                        <p:attrNameLst>
                                          <p:attrName>ppt_x</p:attrName>
                                        </p:attrNameLst>
                                      </p:cBhvr>
                                      <p:tavLst>
                                        <p:tav tm="0">
                                          <p:val>
                                            <p:strVal val="#ppt_x"/>
                                          </p:val>
                                        </p:tav>
                                        <p:tav tm="100000">
                                          <p:val>
                                            <p:strVal val="#ppt_x"/>
                                          </p:val>
                                        </p:tav>
                                      </p:tavLst>
                                    </p:anim>
                                    <p:anim calcmode="lin" valueType="num">
                                      <p:cBhvr>
                                        <p:cTn id="9" dur="1000" fill="hold"/>
                                        <p:tgtEl>
                                          <p:spTgt spid="14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31">
                                            <p:txEl>
                                              <p:pRg st="0" end="0"/>
                                            </p:txEl>
                                          </p:spTgt>
                                        </p:tgtEl>
                                        <p:attrNameLst>
                                          <p:attrName>style.visibility</p:attrName>
                                        </p:attrNameLst>
                                      </p:cBhvr>
                                      <p:to>
                                        <p:strVal val="visible"/>
                                      </p:to>
                                    </p:set>
                                    <p:animEffect transition="in" filter="fade">
                                      <p:cBhvr>
                                        <p:cTn id="19" dur="1000"/>
                                        <p:tgtEl>
                                          <p:spTgt spid="1431">
                                            <p:txEl>
                                              <p:pRg st="0" end="0"/>
                                            </p:txEl>
                                          </p:spTgt>
                                        </p:tgtEl>
                                      </p:cBhvr>
                                    </p:animEffect>
                                    <p:anim calcmode="lin" valueType="num">
                                      <p:cBhvr>
                                        <p:cTn id="20" dur="1000" fill="hold"/>
                                        <p:tgtEl>
                                          <p:spTgt spid="143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4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31">
                                            <p:txEl>
                                              <p:pRg st="1" end="1"/>
                                            </p:txEl>
                                          </p:spTgt>
                                        </p:tgtEl>
                                        <p:attrNameLst>
                                          <p:attrName>style.visibility</p:attrName>
                                        </p:attrNameLst>
                                      </p:cBhvr>
                                      <p:to>
                                        <p:strVal val="visible"/>
                                      </p:to>
                                    </p:set>
                                    <p:animEffect transition="in" filter="fade">
                                      <p:cBhvr>
                                        <p:cTn id="26" dur="1000"/>
                                        <p:tgtEl>
                                          <p:spTgt spid="1431">
                                            <p:txEl>
                                              <p:pRg st="1" end="1"/>
                                            </p:txEl>
                                          </p:spTgt>
                                        </p:tgtEl>
                                      </p:cBhvr>
                                    </p:animEffect>
                                    <p:anim calcmode="lin" valueType="num">
                                      <p:cBhvr>
                                        <p:cTn id="27" dur="1000" fill="hold"/>
                                        <p:tgtEl>
                                          <p:spTgt spid="1431">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4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31">
                                            <p:txEl>
                                              <p:pRg st="2" end="2"/>
                                            </p:txEl>
                                          </p:spTgt>
                                        </p:tgtEl>
                                        <p:attrNameLst>
                                          <p:attrName>style.visibility</p:attrName>
                                        </p:attrNameLst>
                                      </p:cBhvr>
                                      <p:to>
                                        <p:strVal val="visible"/>
                                      </p:to>
                                    </p:set>
                                    <p:animEffect transition="in" filter="fade">
                                      <p:cBhvr>
                                        <p:cTn id="33" dur="1000"/>
                                        <p:tgtEl>
                                          <p:spTgt spid="1431">
                                            <p:txEl>
                                              <p:pRg st="2" end="2"/>
                                            </p:txEl>
                                          </p:spTgt>
                                        </p:tgtEl>
                                      </p:cBhvr>
                                    </p:animEffect>
                                    <p:anim calcmode="lin" valueType="num">
                                      <p:cBhvr>
                                        <p:cTn id="34" dur="1000" fill="hold"/>
                                        <p:tgtEl>
                                          <p:spTgt spid="1431">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143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80"/>
        <p:cNvGrpSpPr/>
        <p:nvPr/>
      </p:nvGrpSpPr>
      <p:grpSpPr>
        <a:xfrm>
          <a:off x="0" y="0"/>
          <a:ext cx="0" cy="0"/>
          <a:chOff x="0" y="0"/>
          <a:chExt cx="0" cy="0"/>
        </a:xfrm>
      </p:grpSpPr>
      <p:sp>
        <p:nvSpPr>
          <p:cNvPr id="481" name="Google Shape;481;p39"/>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 dirty="0"/>
              <a:t>What is Feasibility Study  ??</a:t>
            </a:r>
            <a:endParaRPr dirty="0"/>
          </a:p>
        </p:txBody>
      </p:sp>
      <p:sp>
        <p:nvSpPr>
          <p:cNvPr id="482" name="Google Shape;482;p39"/>
          <p:cNvSpPr txBox="1">
            <a:spLocks noGrp="1"/>
          </p:cNvSpPr>
          <p:nvPr>
            <p:ph type="body" idx="1"/>
          </p:nvPr>
        </p:nvSpPr>
        <p:spPr>
          <a:xfrm>
            <a:off x="150519" y="1807567"/>
            <a:ext cx="11352416" cy="4608000"/>
          </a:xfrm>
          <a:prstGeom prst="rect">
            <a:avLst/>
          </a:prstGeom>
        </p:spPr>
        <p:txBody>
          <a:bodyPr spcFirstLastPara="1" wrap="square" lIns="121900" tIns="121900" rIns="121900" bIns="121900" anchor="t" anchorCtr="0">
            <a:noAutofit/>
          </a:bodyPr>
          <a:lstStyle/>
          <a:p>
            <a:pPr marL="228594" indent="-228594">
              <a:buFont typeface="Wingdings" panose="05000000000000000000" pitchFamily="2" charset="2"/>
              <a:buChar char="q"/>
            </a:pPr>
            <a:r>
              <a:rPr lang="en-US" sz="2267" dirty="0">
                <a:solidFill>
                  <a:schemeClr val="dk1"/>
                </a:solidFill>
              </a:rPr>
              <a:t>  As the name suggests , feasibility study is a study to reveal  whether</a:t>
            </a:r>
          </a:p>
          <a:p>
            <a:pPr marL="0" indent="0">
              <a:buNone/>
            </a:pPr>
            <a:r>
              <a:rPr lang="en-US" sz="2267" dirty="0">
                <a:solidFill>
                  <a:schemeClr val="dk1"/>
                </a:solidFill>
              </a:rPr>
              <a:t>      a project is feasible (possible to do) or not.</a:t>
            </a:r>
          </a:p>
          <a:p>
            <a:pPr marL="0" indent="0">
              <a:buNone/>
            </a:pPr>
            <a:endParaRPr lang="en-US" sz="2267" dirty="0">
              <a:solidFill>
                <a:schemeClr val="dk1"/>
              </a:solidFill>
            </a:endParaRPr>
          </a:p>
          <a:p>
            <a:pPr marL="228594" indent="-228594">
              <a:buFont typeface="Wingdings" panose="05000000000000000000" pitchFamily="2" charset="2"/>
              <a:buChar char="q"/>
            </a:pPr>
            <a:r>
              <a:rPr lang="en-US" sz="2267" dirty="0">
                <a:solidFill>
                  <a:schemeClr val="dk1"/>
                </a:solidFill>
              </a:rPr>
              <a:t>  It  is conducted in order to find answers to the following questions :</a:t>
            </a:r>
          </a:p>
          <a:p>
            <a:pPr marL="838179" lvl="1" indent="-228594">
              <a:lnSpc>
                <a:spcPct val="150000"/>
              </a:lnSpc>
              <a:buFont typeface="Wingdings" panose="05000000000000000000" pitchFamily="2" charset="2"/>
              <a:buChar char="q"/>
            </a:pPr>
            <a:r>
              <a:rPr lang="en-US" sz="2267" dirty="0">
                <a:solidFill>
                  <a:schemeClr val="dk1"/>
                </a:solidFill>
              </a:rPr>
              <a:t>Do we have required resources  and technologies to built the project </a:t>
            </a:r>
          </a:p>
          <a:p>
            <a:pPr marL="838179" lvl="1" indent="-228594">
              <a:lnSpc>
                <a:spcPct val="100000"/>
              </a:lnSpc>
              <a:buFont typeface="Wingdings" panose="05000000000000000000" pitchFamily="2" charset="2"/>
              <a:buChar char="q"/>
            </a:pPr>
            <a:r>
              <a:rPr lang="en-US" sz="2267" dirty="0">
                <a:solidFill>
                  <a:schemeClr val="dk1"/>
                </a:solidFill>
              </a:rPr>
              <a:t>Do we receive profit from  the project </a:t>
            </a:r>
          </a:p>
          <a:p>
            <a:pPr marL="228594" indent="-228594">
              <a:lnSpc>
                <a:spcPct val="200000"/>
              </a:lnSpc>
              <a:buFont typeface="Wingdings" panose="05000000000000000000" pitchFamily="2" charset="2"/>
              <a:buChar char="q"/>
            </a:pPr>
            <a:r>
              <a:rPr lang="en-US" sz="2267" dirty="0">
                <a:solidFill>
                  <a:schemeClr val="dk1"/>
                </a:solidFill>
              </a:rPr>
              <a:t>  It tells us weather a project is worth the investment</a:t>
            </a:r>
          </a:p>
          <a:p>
            <a:pPr marL="228594" indent="-228594">
              <a:lnSpc>
                <a:spcPct val="150000"/>
              </a:lnSpc>
              <a:buFont typeface="Wingdings" panose="05000000000000000000" pitchFamily="2" charset="2"/>
              <a:buChar char="q"/>
            </a:pPr>
            <a:r>
              <a:rPr lang="en-US" sz="2267" dirty="0">
                <a:solidFill>
                  <a:schemeClr val="dk1"/>
                </a:solidFill>
              </a:rPr>
              <a:t>  After the feasibility study the project may be accepted , accepted </a:t>
            </a:r>
          </a:p>
          <a:p>
            <a:pPr marL="0" indent="0">
              <a:lnSpc>
                <a:spcPct val="150000"/>
              </a:lnSpc>
              <a:buNone/>
            </a:pPr>
            <a:r>
              <a:rPr lang="en-US" sz="2267" dirty="0">
                <a:solidFill>
                  <a:schemeClr val="dk1"/>
                </a:solidFill>
              </a:rPr>
              <a:t>     with modification or rejected .</a:t>
            </a:r>
          </a:p>
          <a:p>
            <a:pPr marL="0" indent="0">
              <a:buNone/>
            </a:pPr>
            <a:r>
              <a:rPr lang="en-US" sz="2267" dirty="0">
                <a:solidFill>
                  <a:schemeClr val="dk1"/>
                </a:solidFill>
              </a:rPr>
              <a:t>   </a:t>
            </a:r>
            <a:endParaRPr sz="2267" dirty="0">
              <a:solidFill>
                <a:schemeClr val="dk1"/>
              </a:solidFill>
            </a:endParaRPr>
          </a:p>
        </p:txBody>
      </p:sp>
      <p:sp>
        <p:nvSpPr>
          <p:cNvPr id="4" name="Google Shape;1349;p52">
            <a:extLst>
              <a:ext uri="{FF2B5EF4-FFF2-40B4-BE49-F238E27FC236}">
                <a16:creationId xmlns:a16="http://schemas.microsoft.com/office/drawing/2014/main" id="{3B3779A4-6315-4915-A426-72D338E6ED6A}"/>
              </a:ext>
            </a:extLst>
          </p:cNvPr>
          <p:cNvSpPr txBox="1">
            <a:spLocks/>
          </p:cNvSpPr>
          <p:nvPr/>
        </p:nvSpPr>
        <p:spPr>
          <a:xfrm>
            <a:off x="4417561" y="6159005"/>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1600" kern="0" dirty="0">
                <a:solidFill>
                  <a:srgbClr val="0C2054"/>
                </a:solidFill>
              </a:rPr>
              <a:t>—Nikhil </a:t>
            </a:r>
            <a:r>
              <a:rPr lang="en-IN" sz="1600" kern="0" dirty="0" err="1">
                <a:solidFill>
                  <a:srgbClr val="0C2054"/>
                </a:solidFill>
              </a:rPr>
              <a:t>Lathiya</a:t>
            </a:r>
            <a:endParaRPr lang="en-IN" sz="1600" kern="0" dirty="0">
              <a:solidFill>
                <a:srgbClr val="0C2054"/>
              </a:solidFill>
            </a:endParaRPr>
          </a:p>
        </p:txBody>
      </p:sp>
    </p:spTree>
    <p:extLst>
      <p:ext uri="{BB962C8B-B14F-4D97-AF65-F5344CB8AC3E}">
        <p14:creationId xmlns:p14="http://schemas.microsoft.com/office/powerpoint/2010/main" val="276450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500" fill="hold"/>
                                        <p:tgtEl>
                                          <p:spTgt spid="481"/>
                                        </p:tgtEl>
                                        <p:attrNameLst>
                                          <p:attrName>ppt_x</p:attrName>
                                        </p:attrNameLst>
                                      </p:cBhvr>
                                      <p:tavLst>
                                        <p:tav tm="0">
                                          <p:val>
                                            <p:strVal val="#ppt_x"/>
                                          </p:val>
                                        </p:tav>
                                        <p:tav tm="100000">
                                          <p:val>
                                            <p:strVal val="#ppt_x"/>
                                          </p:val>
                                        </p:tav>
                                      </p:tavLst>
                                    </p:anim>
                                    <p:anim calcmode="lin" valueType="num">
                                      <p:cBhvr additive="base">
                                        <p:cTn id="8" dur="500" fill="hold"/>
                                        <p:tgtEl>
                                          <p:spTgt spid="4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82">
                                            <p:txEl>
                                              <p:pRg st="0" end="0"/>
                                            </p:txEl>
                                          </p:spTgt>
                                        </p:tgtEl>
                                        <p:attrNameLst>
                                          <p:attrName>style.visibility</p:attrName>
                                        </p:attrNameLst>
                                      </p:cBhvr>
                                      <p:to>
                                        <p:strVal val="visible"/>
                                      </p:to>
                                    </p:set>
                                    <p:animEffect transition="in" filter="fade">
                                      <p:cBhvr>
                                        <p:cTn id="13" dur="1000"/>
                                        <p:tgtEl>
                                          <p:spTgt spid="482">
                                            <p:txEl>
                                              <p:pRg st="0" end="0"/>
                                            </p:txEl>
                                          </p:spTgt>
                                        </p:tgtEl>
                                      </p:cBhvr>
                                    </p:animEffect>
                                    <p:anim calcmode="lin" valueType="num">
                                      <p:cBhvr>
                                        <p:cTn id="14" dur="1000" fill="hold"/>
                                        <p:tgtEl>
                                          <p:spTgt spid="48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82">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82">
                                            <p:txEl>
                                              <p:pRg st="1" end="1"/>
                                            </p:txEl>
                                          </p:spTgt>
                                        </p:tgtEl>
                                        <p:attrNameLst>
                                          <p:attrName>style.visibility</p:attrName>
                                        </p:attrNameLst>
                                      </p:cBhvr>
                                      <p:to>
                                        <p:strVal val="visible"/>
                                      </p:to>
                                    </p:set>
                                    <p:animEffect transition="in" filter="fade">
                                      <p:cBhvr>
                                        <p:cTn id="18" dur="1000"/>
                                        <p:tgtEl>
                                          <p:spTgt spid="482">
                                            <p:txEl>
                                              <p:pRg st="1" end="1"/>
                                            </p:txEl>
                                          </p:spTgt>
                                        </p:tgtEl>
                                      </p:cBhvr>
                                    </p:animEffect>
                                    <p:anim calcmode="lin" valueType="num">
                                      <p:cBhvr>
                                        <p:cTn id="19" dur="1000" fill="hold"/>
                                        <p:tgtEl>
                                          <p:spTgt spid="482">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8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82">
                                            <p:txEl>
                                              <p:pRg st="3" end="3"/>
                                            </p:txEl>
                                          </p:spTgt>
                                        </p:tgtEl>
                                        <p:attrNameLst>
                                          <p:attrName>style.visibility</p:attrName>
                                        </p:attrNameLst>
                                      </p:cBhvr>
                                      <p:to>
                                        <p:strVal val="visible"/>
                                      </p:to>
                                    </p:set>
                                    <p:animEffect transition="in" filter="fade">
                                      <p:cBhvr>
                                        <p:cTn id="25" dur="1000"/>
                                        <p:tgtEl>
                                          <p:spTgt spid="482">
                                            <p:txEl>
                                              <p:pRg st="3" end="3"/>
                                            </p:txEl>
                                          </p:spTgt>
                                        </p:tgtEl>
                                      </p:cBhvr>
                                    </p:animEffect>
                                    <p:anim calcmode="lin" valueType="num">
                                      <p:cBhvr>
                                        <p:cTn id="26" dur="1000" fill="hold"/>
                                        <p:tgtEl>
                                          <p:spTgt spid="482">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8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82">
                                            <p:txEl>
                                              <p:pRg st="4" end="4"/>
                                            </p:txEl>
                                          </p:spTgt>
                                        </p:tgtEl>
                                        <p:attrNameLst>
                                          <p:attrName>style.visibility</p:attrName>
                                        </p:attrNameLst>
                                      </p:cBhvr>
                                      <p:to>
                                        <p:strVal val="visible"/>
                                      </p:to>
                                    </p:set>
                                    <p:animEffect transition="in" filter="fade">
                                      <p:cBhvr>
                                        <p:cTn id="32" dur="1000"/>
                                        <p:tgtEl>
                                          <p:spTgt spid="482">
                                            <p:txEl>
                                              <p:pRg st="4" end="4"/>
                                            </p:txEl>
                                          </p:spTgt>
                                        </p:tgtEl>
                                      </p:cBhvr>
                                    </p:animEffect>
                                    <p:anim calcmode="lin" valueType="num">
                                      <p:cBhvr>
                                        <p:cTn id="33" dur="1000" fill="hold"/>
                                        <p:tgtEl>
                                          <p:spTgt spid="482">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48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82">
                                            <p:txEl>
                                              <p:pRg st="5" end="5"/>
                                            </p:txEl>
                                          </p:spTgt>
                                        </p:tgtEl>
                                        <p:attrNameLst>
                                          <p:attrName>style.visibility</p:attrName>
                                        </p:attrNameLst>
                                      </p:cBhvr>
                                      <p:to>
                                        <p:strVal val="visible"/>
                                      </p:to>
                                    </p:set>
                                    <p:animEffect transition="in" filter="fade">
                                      <p:cBhvr>
                                        <p:cTn id="39" dur="1000"/>
                                        <p:tgtEl>
                                          <p:spTgt spid="482">
                                            <p:txEl>
                                              <p:pRg st="5" end="5"/>
                                            </p:txEl>
                                          </p:spTgt>
                                        </p:tgtEl>
                                      </p:cBhvr>
                                    </p:animEffect>
                                    <p:anim calcmode="lin" valueType="num">
                                      <p:cBhvr>
                                        <p:cTn id="40" dur="1000" fill="hold"/>
                                        <p:tgtEl>
                                          <p:spTgt spid="482">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48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82">
                                            <p:txEl>
                                              <p:pRg st="6" end="6"/>
                                            </p:txEl>
                                          </p:spTgt>
                                        </p:tgtEl>
                                        <p:attrNameLst>
                                          <p:attrName>style.visibility</p:attrName>
                                        </p:attrNameLst>
                                      </p:cBhvr>
                                      <p:to>
                                        <p:strVal val="visible"/>
                                      </p:to>
                                    </p:set>
                                    <p:animEffect transition="in" filter="fade">
                                      <p:cBhvr>
                                        <p:cTn id="46" dur="1000"/>
                                        <p:tgtEl>
                                          <p:spTgt spid="482">
                                            <p:txEl>
                                              <p:pRg st="6" end="6"/>
                                            </p:txEl>
                                          </p:spTgt>
                                        </p:tgtEl>
                                      </p:cBhvr>
                                    </p:animEffect>
                                    <p:anim calcmode="lin" valueType="num">
                                      <p:cBhvr>
                                        <p:cTn id="47" dur="1000" fill="hold"/>
                                        <p:tgtEl>
                                          <p:spTgt spid="482">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48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82">
                                            <p:txEl>
                                              <p:pRg st="7" end="7"/>
                                            </p:txEl>
                                          </p:spTgt>
                                        </p:tgtEl>
                                        <p:attrNameLst>
                                          <p:attrName>style.visibility</p:attrName>
                                        </p:attrNameLst>
                                      </p:cBhvr>
                                      <p:to>
                                        <p:strVal val="visible"/>
                                      </p:to>
                                    </p:set>
                                    <p:animEffect transition="in" filter="fade">
                                      <p:cBhvr>
                                        <p:cTn id="53" dur="1000"/>
                                        <p:tgtEl>
                                          <p:spTgt spid="482">
                                            <p:txEl>
                                              <p:pRg st="7" end="7"/>
                                            </p:txEl>
                                          </p:spTgt>
                                        </p:tgtEl>
                                      </p:cBhvr>
                                    </p:animEffect>
                                    <p:anim calcmode="lin" valueType="num">
                                      <p:cBhvr>
                                        <p:cTn id="54" dur="1000" fill="hold"/>
                                        <p:tgtEl>
                                          <p:spTgt spid="482">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482">
                                            <p:txEl>
                                              <p:pRg st="7" end="7"/>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482">
                                            <p:txEl>
                                              <p:pRg st="8" end="8"/>
                                            </p:txEl>
                                          </p:spTgt>
                                        </p:tgtEl>
                                        <p:attrNameLst>
                                          <p:attrName>style.visibility</p:attrName>
                                        </p:attrNameLst>
                                      </p:cBhvr>
                                      <p:to>
                                        <p:strVal val="visible"/>
                                      </p:to>
                                    </p:set>
                                    <p:animEffect transition="in" filter="fade">
                                      <p:cBhvr>
                                        <p:cTn id="58" dur="1000"/>
                                        <p:tgtEl>
                                          <p:spTgt spid="482">
                                            <p:txEl>
                                              <p:pRg st="8" end="8"/>
                                            </p:txEl>
                                          </p:spTgt>
                                        </p:tgtEl>
                                      </p:cBhvr>
                                    </p:animEffect>
                                    <p:anim calcmode="lin" valueType="num">
                                      <p:cBhvr>
                                        <p:cTn id="59" dur="1000" fill="hold"/>
                                        <p:tgtEl>
                                          <p:spTgt spid="482">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48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5000">
              <a:schemeClr val="dk1"/>
            </a:gs>
          </a:gsLst>
          <a:lin ang="0" scaled="0"/>
        </a:gradFill>
        <a:effectLst/>
      </p:bgPr>
    </p:bg>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xfrm>
            <a:off x="142867" y="171467"/>
            <a:ext cx="5984000" cy="6258000"/>
          </a:xfrm>
          <a:prstGeom prst="rect">
            <a:avLst/>
          </a:prstGeom>
        </p:spPr>
        <p:txBody>
          <a:bodyPr spcFirstLastPara="1" wrap="square" lIns="0" tIns="0" rIns="0" bIns="0" anchor="ctr" anchorCtr="0">
            <a:noAutofit/>
          </a:bodyPr>
          <a:lstStyle/>
          <a:p>
            <a:pPr marL="1219170" indent="609585"/>
            <a:r>
              <a:rPr lang="en" sz="10266" b="1" dirty="0">
                <a:latin typeface="Merriweather"/>
                <a:ea typeface="Merriweather"/>
                <a:cs typeface="Merriweather"/>
                <a:sym typeface="Merriweather"/>
              </a:rPr>
              <a:t>Role</a:t>
            </a:r>
            <a:endParaRPr sz="10266" b="1" dirty="0">
              <a:latin typeface="Merriweather"/>
              <a:ea typeface="Merriweather"/>
              <a:cs typeface="Merriweather"/>
              <a:sym typeface="Merriweather"/>
            </a:endParaRPr>
          </a:p>
          <a:p>
            <a:pPr marL="2438339"/>
            <a:r>
              <a:rPr lang="en" sz="10266" b="1" dirty="0">
                <a:latin typeface="Merriweather"/>
                <a:ea typeface="Merriweather"/>
                <a:cs typeface="Merriweather"/>
                <a:sym typeface="Merriweather"/>
              </a:rPr>
              <a:t>Of</a:t>
            </a:r>
            <a:endParaRPr sz="10266" b="1" dirty="0">
              <a:latin typeface="Merriweather"/>
              <a:ea typeface="Merriweather"/>
              <a:cs typeface="Merriweather"/>
              <a:sym typeface="Merriweather"/>
            </a:endParaRPr>
          </a:p>
          <a:p>
            <a:pPr marL="609585"/>
            <a:r>
              <a:rPr lang="en" sz="10266" b="1" dirty="0">
                <a:latin typeface="Merriweather"/>
                <a:ea typeface="Merriweather"/>
                <a:cs typeface="Merriweather"/>
                <a:sym typeface="Merriweather"/>
              </a:rPr>
              <a:t> System</a:t>
            </a:r>
            <a:endParaRPr sz="10266" b="1" dirty="0">
              <a:latin typeface="Merriweather"/>
              <a:ea typeface="Merriweather"/>
              <a:cs typeface="Merriweather"/>
              <a:sym typeface="Merriweather"/>
            </a:endParaRPr>
          </a:p>
          <a:p>
            <a:r>
              <a:rPr lang="en" sz="10266" b="1" dirty="0">
                <a:latin typeface="Merriweather"/>
                <a:ea typeface="Merriweather"/>
                <a:cs typeface="Merriweather"/>
                <a:sym typeface="Merriweather"/>
              </a:rPr>
              <a:t>   Analyst</a:t>
            </a:r>
            <a:endParaRPr sz="10266" b="1" dirty="0">
              <a:latin typeface="Merriweather"/>
              <a:ea typeface="Merriweather"/>
              <a:cs typeface="Merriweather"/>
              <a:sym typeface="Merriweather"/>
            </a:endParaRPr>
          </a:p>
        </p:txBody>
      </p:sp>
      <p:sp>
        <p:nvSpPr>
          <p:cNvPr id="85" name="Google Shape;85;p12"/>
          <p:cNvSpPr txBox="1"/>
          <p:nvPr/>
        </p:nvSpPr>
        <p:spPr>
          <a:xfrm>
            <a:off x="0" y="6214649"/>
            <a:ext cx="1849821" cy="49240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600" b="1" kern="0" dirty="0">
                <a:solidFill>
                  <a:srgbClr val="FFFFFF"/>
                </a:solidFill>
                <a:latin typeface="Lucida Fax" panose="02060602050505020204" pitchFamily="18" charset="77"/>
                <a:ea typeface="Fira Sans"/>
                <a:cs typeface="Fira Sans"/>
                <a:sym typeface="Fira Sans"/>
              </a:rPr>
              <a:t>By Aditya Nair</a:t>
            </a:r>
            <a:endParaRPr sz="1600" b="1" kern="0" dirty="0">
              <a:solidFill>
                <a:srgbClr val="FFFFFF"/>
              </a:solidFill>
              <a:latin typeface="Lucida Fax" panose="02060602050505020204" pitchFamily="18" charset="77"/>
              <a:ea typeface="Fira Sans"/>
              <a:cs typeface="Fira Sans"/>
              <a:sym typeface="Fira Sans"/>
            </a:endParaRPr>
          </a:p>
        </p:txBody>
      </p:sp>
      <p:sp>
        <p:nvSpPr>
          <p:cNvPr id="8" name="object 10">
            <a:extLst>
              <a:ext uri="{FF2B5EF4-FFF2-40B4-BE49-F238E27FC236}">
                <a16:creationId xmlns:a16="http://schemas.microsoft.com/office/drawing/2014/main" id="{220CCDE0-3B82-DC44-B9C7-F639F9831195}"/>
              </a:ext>
            </a:extLst>
          </p:cNvPr>
          <p:cNvSpPr/>
          <p:nvPr/>
        </p:nvSpPr>
        <p:spPr>
          <a:xfrm>
            <a:off x="6925718" y="1634227"/>
            <a:ext cx="4844287" cy="3332480"/>
          </a:xfrm>
          <a:prstGeom prst="rect">
            <a:avLst/>
          </a:prstGeom>
          <a:blipFill>
            <a:blip r:embed="rId3" cstate="print"/>
            <a:stretch>
              <a:fillRect/>
            </a:stretch>
          </a:blipFill>
        </p:spPr>
        <p:txBody>
          <a:bodyPr wrap="square" lIns="0" tIns="0" rIns="0" bIns="0" rtlCol="0"/>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283284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812" name="Google Shape;812;p41"/>
          <p:cNvSpPr txBox="1">
            <a:spLocks noGrp="1"/>
          </p:cNvSpPr>
          <p:nvPr>
            <p:ph type="subTitle" idx="1"/>
          </p:nvPr>
        </p:nvSpPr>
        <p:spPr>
          <a:xfrm>
            <a:off x="-15228" y="2710541"/>
            <a:ext cx="7040072" cy="2326169"/>
          </a:xfrm>
          <a:prstGeom prst="rect">
            <a:avLst/>
          </a:prstGeom>
        </p:spPr>
        <p:txBody>
          <a:bodyPr spcFirstLastPara="1" wrap="square" lIns="121900" tIns="121900" rIns="121900" bIns="121900" anchor="ctr" anchorCtr="0">
            <a:noAutofit/>
          </a:bodyPr>
          <a:lstStyle/>
          <a:p>
            <a:pPr marL="0" indent="0"/>
            <a:r>
              <a:rPr lang="en" dirty="0"/>
              <a:t>  Types of   </a:t>
            </a:r>
            <a:r>
              <a:rPr lang="en" sz="5867" dirty="0"/>
              <a:t>Feasibility Study</a:t>
            </a:r>
            <a:endParaRPr sz="5867" dirty="0"/>
          </a:p>
        </p:txBody>
      </p:sp>
      <p:sp>
        <p:nvSpPr>
          <p:cNvPr id="219" name="Google Shape;1349;p52">
            <a:extLst>
              <a:ext uri="{FF2B5EF4-FFF2-40B4-BE49-F238E27FC236}">
                <a16:creationId xmlns:a16="http://schemas.microsoft.com/office/drawing/2014/main" id="{311A4A8A-3A16-438B-8D44-A12B4B26FE16}"/>
              </a:ext>
            </a:extLst>
          </p:cNvPr>
          <p:cNvSpPr txBox="1">
            <a:spLocks/>
          </p:cNvSpPr>
          <p:nvPr/>
        </p:nvSpPr>
        <p:spPr>
          <a:xfrm>
            <a:off x="5652508" y="6275554"/>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0C2054"/>
                </a:solidFill>
              </a:rPr>
              <a:t>—Nikhil </a:t>
            </a:r>
            <a:r>
              <a:rPr lang="en-IN" sz="2133" kern="0" dirty="0" err="1">
                <a:solidFill>
                  <a:srgbClr val="0C2054"/>
                </a:solidFill>
              </a:rPr>
              <a:t>Lathiya</a:t>
            </a:r>
            <a:endParaRPr lang="en-IN" sz="2133" kern="0" dirty="0">
              <a:solidFill>
                <a:srgbClr val="0C2054"/>
              </a:solidFill>
            </a:endParaRPr>
          </a:p>
        </p:txBody>
      </p:sp>
      <p:pic>
        <p:nvPicPr>
          <p:cNvPr id="3" name="Picture 2">
            <a:extLst>
              <a:ext uri="{FF2B5EF4-FFF2-40B4-BE49-F238E27FC236}">
                <a16:creationId xmlns:a16="http://schemas.microsoft.com/office/drawing/2014/main" id="{64722D55-43AA-44AA-9141-0973119E9147}"/>
              </a:ext>
            </a:extLst>
          </p:cNvPr>
          <p:cNvPicPr>
            <a:picLocks noChangeAspect="1"/>
          </p:cNvPicPr>
          <p:nvPr/>
        </p:nvPicPr>
        <p:blipFill>
          <a:blip r:embed="rId3"/>
          <a:stretch>
            <a:fillRect/>
          </a:stretch>
        </p:blipFill>
        <p:spPr>
          <a:xfrm>
            <a:off x="7024845" y="845422"/>
            <a:ext cx="5167156" cy="5167156"/>
          </a:xfrm>
          <a:prstGeom prst="rect">
            <a:avLst/>
          </a:prstGeom>
        </p:spPr>
      </p:pic>
    </p:spTree>
    <p:extLst>
      <p:ext uri="{BB962C8B-B14F-4D97-AF65-F5344CB8AC3E}">
        <p14:creationId xmlns:p14="http://schemas.microsoft.com/office/powerpoint/2010/main" val="372808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2">
                                            <p:txEl>
                                              <p:pRg st="0" end="0"/>
                                            </p:txEl>
                                          </p:spTgt>
                                        </p:tgtEl>
                                        <p:attrNameLst>
                                          <p:attrName>style.visibility</p:attrName>
                                        </p:attrNameLst>
                                      </p:cBhvr>
                                      <p:to>
                                        <p:strVal val="visible"/>
                                      </p:to>
                                    </p:set>
                                    <p:animEffect transition="in" filter="fade">
                                      <p:cBhvr>
                                        <p:cTn id="7" dur="1000"/>
                                        <p:tgtEl>
                                          <p:spTgt spid="812">
                                            <p:txEl>
                                              <p:pRg st="0" end="0"/>
                                            </p:txEl>
                                          </p:spTgt>
                                        </p:tgtEl>
                                      </p:cBhvr>
                                    </p:animEffect>
                                    <p:anim calcmode="lin" valueType="num">
                                      <p:cBhvr>
                                        <p:cTn id="8" dur="1000" fill="hold"/>
                                        <p:tgtEl>
                                          <p:spTgt spid="8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42"/>
          <p:cNvSpPr/>
          <p:nvPr/>
        </p:nvSpPr>
        <p:spPr>
          <a:xfrm>
            <a:off x="5700120" y="4435627"/>
            <a:ext cx="961200" cy="9116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9" name="Google Shape;819;p42"/>
          <p:cNvSpPr/>
          <p:nvPr/>
        </p:nvSpPr>
        <p:spPr>
          <a:xfrm>
            <a:off x="5647983" y="2400715"/>
            <a:ext cx="961200" cy="9116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0" name="Google Shape;820;p42"/>
          <p:cNvSpPr/>
          <p:nvPr/>
        </p:nvSpPr>
        <p:spPr>
          <a:xfrm>
            <a:off x="691917" y="4921340"/>
            <a:ext cx="961200" cy="9116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21" name="Google Shape;821;p42"/>
          <p:cNvSpPr txBox="1">
            <a:spLocks noGrp="1"/>
          </p:cNvSpPr>
          <p:nvPr>
            <p:ph type="title"/>
          </p:nvPr>
        </p:nvSpPr>
        <p:spPr>
          <a:xfrm>
            <a:off x="1839316" y="3155101"/>
            <a:ext cx="3586800" cy="703600"/>
          </a:xfrm>
          <a:prstGeom prst="rect">
            <a:avLst/>
          </a:prstGeom>
        </p:spPr>
        <p:txBody>
          <a:bodyPr spcFirstLastPara="1" wrap="square" lIns="121900" tIns="121900" rIns="121900" bIns="121900" anchor="ctr" anchorCtr="0">
            <a:noAutofit/>
          </a:bodyPr>
          <a:lstStyle/>
          <a:p>
            <a:r>
              <a:rPr lang="en" dirty="0"/>
              <a:t>Economical </a:t>
            </a:r>
            <a:endParaRPr dirty="0"/>
          </a:p>
        </p:txBody>
      </p:sp>
      <p:sp>
        <p:nvSpPr>
          <p:cNvPr id="822" name="Google Shape;822;p42"/>
          <p:cNvSpPr txBox="1">
            <a:spLocks noGrp="1"/>
          </p:cNvSpPr>
          <p:nvPr>
            <p:ph type="subTitle" idx="1"/>
          </p:nvPr>
        </p:nvSpPr>
        <p:spPr>
          <a:xfrm>
            <a:off x="1839316" y="3785017"/>
            <a:ext cx="3586800" cy="646400"/>
          </a:xfrm>
          <a:prstGeom prst="rect">
            <a:avLst/>
          </a:prstGeom>
        </p:spPr>
        <p:txBody>
          <a:bodyPr spcFirstLastPara="1" wrap="square" lIns="121900" tIns="121900" rIns="121900" bIns="121900" anchor="ctr" anchorCtr="0">
            <a:noAutofit/>
          </a:bodyPr>
          <a:lstStyle/>
          <a:p>
            <a:pPr marL="0" indent="0"/>
            <a:r>
              <a:rPr lang="en-IN" sz="1867" dirty="0"/>
              <a:t>C</a:t>
            </a:r>
            <a:r>
              <a:rPr lang="en" sz="1867" dirty="0"/>
              <a:t>ost and ben</a:t>
            </a:r>
            <a:r>
              <a:rPr lang="en-IN" sz="1867" dirty="0"/>
              <a:t>e</a:t>
            </a:r>
            <a:r>
              <a:rPr lang="en" sz="1867" dirty="0"/>
              <a:t>fit of the project is analyzed</a:t>
            </a:r>
            <a:endParaRPr sz="1867" dirty="0"/>
          </a:p>
        </p:txBody>
      </p:sp>
      <p:sp>
        <p:nvSpPr>
          <p:cNvPr id="823" name="Google Shape;823;p42"/>
          <p:cNvSpPr txBox="1">
            <a:spLocks noGrp="1"/>
          </p:cNvSpPr>
          <p:nvPr>
            <p:ph type="title" idx="3"/>
          </p:nvPr>
        </p:nvSpPr>
        <p:spPr>
          <a:xfrm>
            <a:off x="6766216" y="2504717"/>
            <a:ext cx="3586800" cy="703600"/>
          </a:xfrm>
          <a:prstGeom prst="rect">
            <a:avLst/>
          </a:prstGeom>
        </p:spPr>
        <p:txBody>
          <a:bodyPr spcFirstLastPara="1" wrap="square" lIns="121900" tIns="121900" rIns="121900" bIns="121900" anchor="ctr" anchorCtr="0">
            <a:noAutofit/>
          </a:bodyPr>
          <a:lstStyle/>
          <a:p>
            <a:r>
              <a:rPr lang="en-US" dirty="0"/>
              <a:t>O</a:t>
            </a:r>
            <a:r>
              <a:rPr lang="en-IN" dirty="0" err="1"/>
              <a:t>perational</a:t>
            </a:r>
            <a:r>
              <a:rPr lang="en-IN" dirty="0"/>
              <a:t> </a:t>
            </a:r>
            <a:endParaRPr dirty="0"/>
          </a:p>
        </p:txBody>
      </p:sp>
      <p:sp>
        <p:nvSpPr>
          <p:cNvPr id="824" name="Google Shape;824;p42"/>
          <p:cNvSpPr txBox="1">
            <a:spLocks noGrp="1"/>
          </p:cNvSpPr>
          <p:nvPr>
            <p:ph type="title" idx="4"/>
          </p:nvPr>
        </p:nvSpPr>
        <p:spPr>
          <a:xfrm>
            <a:off x="5629983" y="2504717"/>
            <a:ext cx="997200" cy="703600"/>
          </a:xfrm>
          <a:prstGeom prst="rect">
            <a:avLst/>
          </a:prstGeom>
        </p:spPr>
        <p:txBody>
          <a:bodyPr spcFirstLastPara="1" wrap="square" lIns="121900" tIns="121900" rIns="121900" bIns="121900" anchor="ctr" anchorCtr="0">
            <a:noAutofit/>
          </a:bodyPr>
          <a:lstStyle/>
          <a:p>
            <a:r>
              <a:rPr lang="en" dirty="0"/>
              <a:t>04</a:t>
            </a:r>
            <a:endParaRPr dirty="0"/>
          </a:p>
        </p:txBody>
      </p:sp>
      <p:sp>
        <p:nvSpPr>
          <p:cNvPr id="825" name="Google Shape;825;p42"/>
          <p:cNvSpPr txBox="1">
            <a:spLocks noGrp="1"/>
          </p:cNvSpPr>
          <p:nvPr>
            <p:ph type="subTitle" idx="5"/>
          </p:nvPr>
        </p:nvSpPr>
        <p:spPr>
          <a:xfrm>
            <a:off x="6766216" y="3185151"/>
            <a:ext cx="3586800" cy="646400"/>
          </a:xfrm>
          <a:prstGeom prst="rect">
            <a:avLst/>
          </a:prstGeom>
        </p:spPr>
        <p:txBody>
          <a:bodyPr spcFirstLastPara="1" wrap="square" lIns="121900" tIns="121900" rIns="121900" bIns="121900" anchor="ctr" anchorCtr="0">
            <a:noAutofit/>
          </a:bodyPr>
          <a:lstStyle/>
          <a:p>
            <a:pPr marL="0" indent="0"/>
            <a:r>
              <a:rPr lang="en" sz="1867" dirty="0"/>
              <a:t>Whether the project setisfies the requirement</a:t>
            </a:r>
            <a:endParaRPr sz="1867" dirty="0"/>
          </a:p>
        </p:txBody>
      </p:sp>
      <p:sp>
        <p:nvSpPr>
          <p:cNvPr id="826" name="Google Shape;826;p42"/>
          <p:cNvSpPr txBox="1">
            <a:spLocks noGrp="1"/>
          </p:cNvSpPr>
          <p:nvPr>
            <p:ph type="title" idx="6"/>
          </p:nvPr>
        </p:nvSpPr>
        <p:spPr>
          <a:xfrm>
            <a:off x="6839585" y="4539629"/>
            <a:ext cx="3586800" cy="703600"/>
          </a:xfrm>
          <a:prstGeom prst="rect">
            <a:avLst/>
          </a:prstGeom>
        </p:spPr>
        <p:txBody>
          <a:bodyPr spcFirstLastPara="1" wrap="square" lIns="121900" tIns="121900" rIns="121900" bIns="121900" anchor="ctr" anchorCtr="0">
            <a:noAutofit/>
          </a:bodyPr>
          <a:lstStyle/>
          <a:p>
            <a:r>
              <a:rPr lang="en" dirty="0"/>
              <a:t>Scheduling</a:t>
            </a:r>
            <a:endParaRPr dirty="0"/>
          </a:p>
        </p:txBody>
      </p:sp>
      <p:sp>
        <p:nvSpPr>
          <p:cNvPr id="827" name="Google Shape;827;p42"/>
          <p:cNvSpPr txBox="1">
            <a:spLocks noGrp="1"/>
          </p:cNvSpPr>
          <p:nvPr>
            <p:ph type="title" idx="7"/>
          </p:nvPr>
        </p:nvSpPr>
        <p:spPr>
          <a:xfrm>
            <a:off x="5682120" y="4539629"/>
            <a:ext cx="997200" cy="703600"/>
          </a:xfrm>
          <a:prstGeom prst="rect">
            <a:avLst/>
          </a:prstGeom>
        </p:spPr>
        <p:txBody>
          <a:bodyPr spcFirstLastPara="1" wrap="square" lIns="121900" tIns="121900" rIns="121900" bIns="121900" anchor="ctr" anchorCtr="0">
            <a:noAutofit/>
          </a:bodyPr>
          <a:lstStyle/>
          <a:p>
            <a:r>
              <a:rPr lang="en" dirty="0"/>
              <a:t>05</a:t>
            </a:r>
            <a:endParaRPr dirty="0"/>
          </a:p>
        </p:txBody>
      </p:sp>
      <p:sp>
        <p:nvSpPr>
          <p:cNvPr id="828" name="Google Shape;828;p42"/>
          <p:cNvSpPr txBox="1">
            <a:spLocks noGrp="1"/>
          </p:cNvSpPr>
          <p:nvPr>
            <p:ph type="subTitle" idx="8"/>
          </p:nvPr>
        </p:nvSpPr>
        <p:spPr>
          <a:xfrm>
            <a:off x="6841805" y="5220063"/>
            <a:ext cx="3586800" cy="646400"/>
          </a:xfrm>
          <a:prstGeom prst="rect">
            <a:avLst/>
          </a:prstGeom>
        </p:spPr>
        <p:txBody>
          <a:bodyPr spcFirstLastPara="1" wrap="square" lIns="121900" tIns="121900" rIns="121900" bIns="121900" anchor="ctr" anchorCtr="0">
            <a:noAutofit/>
          </a:bodyPr>
          <a:lstStyle/>
          <a:p>
            <a:pPr marL="0" indent="0"/>
            <a:r>
              <a:rPr lang="en-IN" sz="1867" dirty="0"/>
              <a:t>Necessary T</a:t>
            </a:r>
            <a:r>
              <a:rPr lang="en" sz="1867" dirty="0"/>
              <a:t>ime to complete the project</a:t>
            </a:r>
            <a:endParaRPr sz="1867" dirty="0"/>
          </a:p>
        </p:txBody>
      </p:sp>
      <p:sp>
        <p:nvSpPr>
          <p:cNvPr id="829" name="Google Shape;829;p42"/>
          <p:cNvSpPr txBox="1">
            <a:spLocks noGrp="1"/>
          </p:cNvSpPr>
          <p:nvPr>
            <p:ph type="title" idx="9"/>
          </p:nvPr>
        </p:nvSpPr>
        <p:spPr>
          <a:xfrm>
            <a:off x="1765617" y="5025343"/>
            <a:ext cx="3586800" cy="703600"/>
          </a:xfrm>
          <a:prstGeom prst="rect">
            <a:avLst/>
          </a:prstGeom>
        </p:spPr>
        <p:txBody>
          <a:bodyPr spcFirstLastPara="1" wrap="square" lIns="121900" tIns="121900" rIns="121900" bIns="121900" anchor="ctr" anchorCtr="0">
            <a:noAutofit/>
          </a:bodyPr>
          <a:lstStyle/>
          <a:p>
            <a:r>
              <a:rPr lang="en-US" dirty="0"/>
              <a:t>Legal	</a:t>
            </a:r>
            <a:endParaRPr dirty="0"/>
          </a:p>
        </p:txBody>
      </p:sp>
      <p:sp>
        <p:nvSpPr>
          <p:cNvPr id="830" name="Google Shape;830;p42"/>
          <p:cNvSpPr txBox="1">
            <a:spLocks noGrp="1"/>
          </p:cNvSpPr>
          <p:nvPr>
            <p:ph type="title" idx="13"/>
          </p:nvPr>
        </p:nvSpPr>
        <p:spPr>
          <a:xfrm>
            <a:off x="674249" y="5025343"/>
            <a:ext cx="961200" cy="703600"/>
          </a:xfrm>
          <a:prstGeom prst="rect">
            <a:avLst/>
          </a:prstGeom>
        </p:spPr>
        <p:txBody>
          <a:bodyPr spcFirstLastPara="1" wrap="square" lIns="121900" tIns="121900" rIns="121900" bIns="121900" anchor="ctr" anchorCtr="0">
            <a:noAutofit/>
          </a:bodyPr>
          <a:lstStyle/>
          <a:p>
            <a:r>
              <a:rPr lang="en" dirty="0"/>
              <a:t>03</a:t>
            </a:r>
            <a:endParaRPr dirty="0"/>
          </a:p>
        </p:txBody>
      </p:sp>
      <p:sp>
        <p:nvSpPr>
          <p:cNvPr id="831" name="Google Shape;831;p42"/>
          <p:cNvSpPr txBox="1">
            <a:spLocks noGrp="1"/>
          </p:cNvSpPr>
          <p:nvPr>
            <p:ph type="subTitle" idx="14"/>
          </p:nvPr>
        </p:nvSpPr>
        <p:spPr>
          <a:xfrm>
            <a:off x="1765617" y="5705776"/>
            <a:ext cx="3586800" cy="646400"/>
          </a:xfrm>
          <a:prstGeom prst="rect">
            <a:avLst/>
          </a:prstGeom>
        </p:spPr>
        <p:txBody>
          <a:bodyPr spcFirstLastPara="1" wrap="square" lIns="121900" tIns="121900" rIns="121900" bIns="121900" anchor="ctr" anchorCtr="0">
            <a:noAutofit/>
          </a:bodyPr>
          <a:lstStyle/>
          <a:p>
            <a:pPr marL="0" indent="0"/>
            <a:r>
              <a:rPr lang="en-IN" sz="1867" dirty="0"/>
              <a:t>W</a:t>
            </a:r>
            <a:r>
              <a:rPr lang="en" sz="1867" dirty="0"/>
              <a:t>hether the Project is legal or not </a:t>
            </a:r>
            <a:endParaRPr sz="1867" dirty="0"/>
          </a:p>
        </p:txBody>
      </p:sp>
      <p:sp>
        <p:nvSpPr>
          <p:cNvPr id="832" name="Google Shape;832;p42"/>
          <p:cNvSpPr txBox="1">
            <a:spLocks noGrp="1"/>
          </p:cNvSpPr>
          <p:nvPr>
            <p:ph type="title" idx="15"/>
          </p:nvPr>
        </p:nvSpPr>
        <p:spPr>
          <a:xfrm>
            <a:off x="376713" y="175200"/>
            <a:ext cx="10272000" cy="646400"/>
          </a:xfrm>
          <a:prstGeom prst="rect">
            <a:avLst/>
          </a:prstGeom>
        </p:spPr>
        <p:txBody>
          <a:bodyPr spcFirstLastPara="1" wrap="square" lIns="121900" tIns="121900" rIns="121900" bIns="121900" anchor="ctr" anchorCtr="0">
            <a:noAutofit/>
          </a:bodyPr>
          <a:lstStyle/>
          <a:p>
            <a:r>
              <a:rPr lang="en" sz="4267" dirty="0"/>
              <a:t>There are 5 types of feasibility</a:t>
            </a:r>
            <a:endParaRPr sz="4267" dirty="0"/>
          </a:p>
        </p:txBody>
      </p:sp>
      <p:sp>
        <p:nvSpPr>
          <p:cNvPr id="833" name="Google Shape;833;p42"/>
          <p:cNvSpPr/>
          <p:nvPr/>
        </p:nvSpPr>
        <p:spPr>
          <a:xfrm>
            <a:off x="674249" y="3196617"/>
            <a:ext cx="961200" cy="9116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834" name="Google Shape;834;p42"/>
          <p:cNvSpPr txBox="1">
            <a:spLocks noGrp="1"/>
          </p:cNvSpPr>
          <p:nvPr>
            <p:ph type="title" idx="2"/>
          </p:nvPr>
        </p:nvSpPr>
        <p:spPr>
          <a:xfrm>
            <a:off x="656581" y="3341001"/>
            <a:ext cx="997200" cy="703600"/>
          </a:xfrm>
          <a:prstGeom prst="rect">
            <a:avLst/>
          </a:prstGeom>
        </p:spPr>
        <p:txBody>
          <a:bodyPr spcFirstLastPara="1" wrap="square" lIns="121900" tIns="121900" rIns="121900" bIns="121900" anchor="ctr" anchorCtr="0">
            <a:noAutofit/>
          </a:bodyPr>
          <a:lstStyle/>
          <a:p>
            <a:r>
              <a:rPr lang="en" dirty="0"/>
              <a:t>02</a:t>
            </a:r>
            <a:endParaRPr dirty="0"/>
          </a:p>
        </p:txBody>
      </p:sp>
      <p:sp>
        <p:nvSpPr>
          <p:cNvPr id="19" name="Google Shape;833;p42">
            <a:extLst>
              <a:ext uri="{FF2B5EF4-FFF2-40B4-BE49-F238E27FC236}">
                <a16:creationId xmlns:a16="http://schemas.microsoft.com/office/drawing/2014/main" id="{D10B5ADD-515A-4228-9B23-8ED3799C1D2B}"/>
              </a:ext>
            </a:extLst>
          </p:cNvPr>
          <p:cNvSpPr/>
          <p:nvPr/>
        </p:nvSpPr>
        <p:spPr>
          <a:xfrm>
            <a:off x="580012" y="1328657"/>
            <a:ext cx="961200" cy="9116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r>
              <a:rPr lang="en-US" sz="4000" b="1" kern="0" dirty="0">
                <a:solidFill>
                  <a:srgbClr val="FFFFFF"/>
                </a:solidFill>
                <a:latin typeface="Poppins" panose="00000500000000000000" pitchFamily="2" charset="0"/>
                <a:cs typeface="Poppins" panose="00000500000000000000" pitchFamily="2" charset="0"/>
                <a:sym typeface="Arial"/>
              </a:rPr>
              <a:t>01</a:t>
            </a:r>
            <a:endParaRPr sz="4000" b="1" kern="0" dirty="0">
              <a:solidFill>
                <a:srgbClr val="FFFFFF"/>
              </a:solidFill>
              <a:latin typeface="Poppins" panose="00000500000000000000" pitchFamily="2" charset="0"/>
              <a:cs typeface="Poppins" panose="00000500000000000000" pitchFamily="2" charset="0"/>
              <a:sym typeface="Arial"/>
            </a:endParaRPr>
          </a:p>
        </p:txBody>
      </p:sp>
      <p:sp>
        <p:nvSpPr>
          <p:cNvPr id="20" name="Google Shape;821;p42">
            <a:extLst>
              <a:ext uri="{FF2B5EF4-FFF2-40B4-BE49-F238E27FC236}">
                <a16:creationId xmlns:a16="http://schemas.microsoft.com/office/drawing/2014/main" id="{421EB447-3DAF-4CD3-B911-7857B4ECA18B}"/>
              </a:ext>
            </a:extLst>
          </p:cNvPr>
          <p:cNvSpPr txBox="1">
            <a:spLocks/>
          </p:cNvSpPr>
          <p:nvPr/>
        </p:nvSpPr>
        <p:spPr>
          <a:xfrm>
            <a:off x="1541212" y="1406391"/>
            <a:ext cx="3586800" cy="70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ExtraBold"/>
              <a:buNone/>
              <a:defRPr sz="27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defTabSz="1219170">
              <a:buClr>
                <a:srgbClr val="191919"/>
              </a:buClr>
            </a:pPr>
            <a:r>
              <a:rPr lang="en-IN" sz="3600" kern="0" dirty="0">
                <a:solidFill>
                  <a:srgbClr val="0C2054"/>
                </a:solidFill>
              </a:rPr>
              <a:t>Technical</a:t>
            </a:r>
          </a:p>
        </p:txBody>
      </p:sp>
      <p:sp>
        <p:nvSpPr>
          <p:cNvPr id="21" name="Google Shape;822;p42">
            <a:extLst>
              <a:ext uri="{FF2B5EF4-FFF2-40B4-BE49-F238E27FC236}">
                <a16:creationId xmlns:a16="http://schemas.microsoft.com/office/drawing/2014/main" id="{BD7188E3-0C5C-4BD4-B00F-88076F4565D2}"/>
              </a:ext>
            </a:extLst>
          </p:cNvPr>
          <p:cNvSpPr txBox="1">
            <a:spLocks/>
          </p:cNvSpPr>
          <p:nvPr/>
        </p:nvSpPr>
        <p:spPr>
          <a:xfrm>
            <a:off x="1610729" y="2002214"/>
            <a:ext cx="3815387" cy="88938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defTabSz="1219170">
              <a:buClr>
                <a:srgbClr val="0C2054"/>
              </a:buClr>
            </a:pPr>
            <a:r>
              <a:rPr lang="en-US" sz="1867" kern="0" dirty="0">
                <a:solidFill>
                  <a:srgbClr val="191919"/>
                </a:solidFill>
              </a:rPr>
              <a:t>Whether a company have required technical resources or not </a:t>
            </a:r>
          </a:p>
        </p:txBody>
      </p:sp>
      <p:sp>
        <p:nvSpPr>
          <p:cNvPr id="22" name="Google Shape;1349;p52">
            <a:extLst>
              <a:ext uri="{FF2B5EF4-FFF2-40B4-BE49-F238E27FC236}">
                <a16:creationId xmlns:a16="http://schemas.microsoft.com/office/drawing/2014/main" id="{B41A1C8C-A0A0-422B-9F57-6BCDDDBF0231}"/>
              </a:ext>
            </a:extLst>
          </p:cNvPr>
          <p:cNvSpPr txBox="1">
            <a:spLocks/>
          </p:cNvSpPr>
          <p:nvPr/>
        </p:nvSpPr>
        <p:spPr>
          <a:xfrm>
            <a:off x="5285907" y="6165415"/>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1600" kern="0" dirty="0">
                <a:solidFill>
                  <a:srgbClr val="0C2054"/>
                </a:solidFill>
              </a:rPr>
              <a:t>—Nikhil </a:t>
            </a:r>
            <a:r>
              <a:rPr lang="en-IN" sz="1600" kern="0" dirty="0" err="1">
                <a:solidFill>
                  <a:srgbClr val="0C2054"/>
                </a:solidFill>
              </a:rPr>
              <a:t>Lathiya</a:t>
            </a:r>
            <a:endParaRPr lang="en-IN" sz="1600" kern="0" dirty="0">
              <a:solidFill>
                <a:srgbClr val="0C2054"/>
              </a:solidFill>
            </a:endParaRPr>
          </a:p>
        </p:txBody>
      </p:sp>
    </p:spTree>
    <p:extLst>
      <p:ext uri="{BB962C8B-B14F-4D97-AF65-F5344CB8AC3E}">
        <p14:creationId xmlns:p14="http://schemas.microsoft.com/office/powerpoint/2010/main" val="130637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32"/>
                                        </p:tgtEl>
                                        <p:attrNameLst>
                                          <p:attrName>style.visibility</p:attrName>
                                        </p:attrNameLst>
                                      </p:cBhvr>
                                      <p:to>
                                        <p:strVal val="visible"/>
                                      </p:to>
                                    </p:set>
                                    <p:anim calcmode="lin" valueType="num">
                                      <p:cBhvr additive="base">
                                        <p:cTn id="7" dur="500" fill="hold"/>
                                        <p:tgtEl>
                                          <p:spTgt spid="832"/>
                                        </p:tgtEl>
                                        <p:attrNameLst>
                                          <p:attrName>ppt_x</p:attrName>
                                        </p:attrNameLst>
                                      </p:cBhvr>
                                      <p:tavLst>
                                        <p:tav tm="0">
                                          <p:val>
                                            <p:strVal val="#ppt_x"/>
                                          </p:val>
                                        </p:tav>
                                        <p:tav tm="100000">
                                          <p:val>
                                            <p:strVal val="#ppt_x"/>
                                          </p:val>
                                        </p:tav>
                                      </p:tavLst>
                                    </p:anim>
                                    <p:anim calcmode="lin" valueType="num">
                                      <p:cBhvr additive="base">
                                        <p:cTn id="8" dur="500" fill="hold"/>
                                        <p:tgtEl>
                                          <p:spTgt spid="8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821"/>
                                        </p:tgtEl>
                                        <p:attrNameLst>
                                          <p:attrName>style.visibility</p:attrName>
                                        </p:attrNameLst>
                                      </p:cBhvr>
                                      <p:to>
                                        <p:strVal val="visible"/>
                                      </p:to>
                                    </p:set>
                                    <p:animEffect transition="in" filter="fade">
                                      <p:cBhvr>
                                        <p:cTn id="30" dur="1000"/>
                                        <p:tgtEl>
                                          <p:spTgt spid="821"/>
                                        </p:tgtEl>
                                      </p:cBhvr>
                                    </p:animEffect>
                                    <p:anim calcmode="lin" valueType="num">
                                      <p:cBhvr>
                                        <p:cTn id="31" dur="1000" fill="hold"/>
                                        <p:tgtEl>
                                          <p:spTgt spid="821"/>
                                        </p:tgtEl>
                                        <p:attrNameLst>
                                          <p:attrName>ppt_x</p:attrName>
                                        </p:attrNameLst>
                                      </p:cBhvr>
                                      <p:tavLst>
                                        <p:tav tm="0">
                                          <p:val>
                                            <p:strVal val="#ppt_x"/>
                                          </p:val>
                                        </p:tav>
                                        <p:tav tm="100000">
                                          <p:val>
                                            <p:strVal val="#ppt_x"/>
                                          </p:val>
                                        </p:tav>
                                      </p:tavLst>
                                    </p:anim>
                                    <p:anim calcmode="lin" valueType="num">
                                      <p:cBhvr>
                                        <p:cTn id="32" dur="1000" fill="hold"/>
                                        <p:tgtEl>
                                          <p:spTgt spid="82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22">
                                            <p:txEl>
                                              <p:pRg st="0" end="0"/>
                                            </p:txEl>
                                          </p:spTgt>
                                        </p:tgtEl>
                                        <p:attrNameLst>
                                          <p:attrName>style.visibility</p:attrName>
                                        </p:attrNameLst>
                                      </p:cBhvr>
                                      <p:to>
                                        <p:strVal val="visible"/>
                                      </p:to>
                                    </p:set>
                                    <p:animEffect transition="in" filter="fade">
                                      <p:cBhvr>
                                        <p:cTn id="35" dur="1000"/>
                                        <p:tgtEl>
                                          <p:spTgt spid="822">
                                            <p:txEl>
                                              <p:pRg st="0" end="0"/>
                                            </p:txEl>
                                          </p:spTgt>
                                        </p:tgtEl>
                                      </p:cBhvr>
                                    </p:animEffect>
                                    <p:anim calcmode="lin" valueType="num">
                                      <p:cBhvr>
                                        <p:cTn id="36" dur="1000" fill="hold"/>
                                        <p:tgtEl>
                                          <p:spTgt spid="822">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822">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34"/>
                                        </p:tgtEl>
                                        <p:attrNameLst>
                                          <p:attrName>style.visibility</p:attrName>
                                        </p:attrNameLst>
                                      </p:cBhvr>
                                      <p:to>
                                        <p:strVal val="visible"/>
                                      </p:to>
                                    </p:set>
                                    <p:animEffect transition="in" filter="fade">
                                      <p:cBhvr>
                                        <p:cTn id="40" dur="1000"/>
                                        <p:tgtEl>
                                          <p:spTgt spid="834"/>
                                        </p:tgtEl>
                                      </p:cBhvr>
                                    </p:animEffect>
                                    <p:anim calcmode="lin" valueType="num">
                                      <p:cBhvr>
                                        <p:cTn id="41" dur="1000" fill="hold"/>
                                        <p:tgtEl>
                                          <p:spTgt spid="834"/>
                                        </p:tgtEl>
                                        <p:attrNameLst>
                                          <p:attrName>ppt_x</p:attrName>
                                        </p:attrNameLst>
                                      </p:cBhvr>
                                      <p:tavLst>
                                        <p:tav tm="0">
                                          <p:val>
                                            <p:strVal val="#ppt_x"/>
                                          </p:val>
                                        </p:tav>
                                        <p:tav tm="100000">
                                          <p:val>
                                            <p:strVal val="#ppt_x"/>
                                          </p:val>
                                        </p:tav>
                                      </p:tavLst>
                                    </p:anim>
                                    <p:anim calcmode="lin" valueType="num">
                                      <p:cBhvr>
                                        <p:cTn id="42" dur="1000" fill="hold"/>
                                        <p:tgtEl>
                                          <p:spTgt spid="83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833"/>
                                        </p:tgtEl>
                                        <p:attrNameLst>
                                          <p:attrName>style.visibility</p:attrName>
                                        </p:attrNameLst>
                                      </p:cBhvr>
                                      <p:to>
                                        <p:strVal val="visible"/>
                                      </p:to>
                                    </p:set>
                                    <p:animEffect transition="in" filter="fade">
                                      <p:cBhvr>
                                        <p:cTn id="45" dur="1000"/>
                                        <p:tgtEl>
                                          <p:spTgt spid="833"/>
                                        </p:tgtEl>
                                      </p:cBhvr>
                                    </p:animEffect>
                                    <p:anim calcmode="lin" valueType="num">
                                      <p:cBhvr>
                                        <p:cTn id="46" dur="1000" fill="hold"/>
                                        <p:tgtEl>
                                          <p:spTgt spid="833"/>
                                        </p:tgtEl>
                                        <p:attrNameLst>
                                          <p:attrName>ppt_x</p:attrName>
                                        </p:attrNameLst>
                                      </p:cBhvr>
                                      <p:tavLst>
                                        <p:tav tm="0">
                                          <p:val>
                                            <p:strVal val="#ppt_x"/>
                                          </p:val>
                                        </p:tav>
                                        <p:tav tm="100000">
                                          <p:val>
                                            <p:strVal val="#ppt_x"/>
                                          </p:val>
                                        </p:tav>
                                      </p:tavLst>
                                    </p:anim>
                                    <p:anim calcmode="lin" valueType="num">
                                      <p:cBhvr>
                                        <p:cTn id="47" dur="1000" fill="hold"/>
                                        <p:tgtEl>
                                          <p:spTgt spid="83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830"/>
                                        </p:tgtEl>
                                        <p:attrNameLst>
                                          <p:attrName>style.visibility</p:attrName>
                                        </p:attrNameLst>
                                      </p:cBhvr>
                                      <p:to>
                                        <p:strVal val="visible"/>
                                      </p:to>
                                    </p:set>
                                    <p:animEffect transition="in" filter="fade">
                                      <p:cBhvr>
                                        <p:cTn id="52" dur="1000"/>
                                        <p:tgtEl>
                                          <p:spTgt spid="830"/>
                                        </p:tgtEl>
                                      </p:cBhvr>
                                    </p:animEffect>
                                    <p:anim calcmode="lin" valueType="num">
                                      <p:cBhvr>
                                        <p:cTn id="53" dur="1000" fill="hold"/>
                                        <p:tgtEl>
                                          <p:spTgt spid="830"/>
                                        </p:tgtEl>
                                        <p:attrNameLst>
                                          <p:attrName>ppt_x</p:attrName>
                                        </p:attrNameLst>
                                      </p:cBhvr>
                                      <p:tavLst>
                                        <p:tav tm="0">
                                          <p:val>
                                            <p:strVal val="#ppt_x"/>
                                          </p:val>
                                        </p:tav>
                                        <p:tav tm="100000">
                                          <p:val>
                                            <p:strVal val="#ppt_x"/>
                                          </p:val>
                                        </p:tav>
                                      </p:tavLst>
                                    </p:anim>
                                    <p:anim calcmode="lin" valueType="num">
                                      <p:cBhvr>
                                        <p:cTn id="54" dur="1000" fill="hold"/>
                                        <p:tgtEl>
                                          <p:spTgt spid="83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20"/>
                                        </p:tgtEl>
                                        <p:attrNameLst>
                                          <p:attrName>style.visibility</p:attrName>
                                        </p:attrNameLst>
                                      </p:cBhvr>
                                      <p:to>
                                        <p:strVal val="visible"/>
                                      </p:to>
                                    </p:set>
                                    <p:animEffect transition="in" filter="fade">
                                      <p:cBhvr>
                                        <p:cTn id="57" dur="1000"/>
                                        <p:tgtEl>
                                          <p:spTgt spid="820"/>
                                        </p:tgtEl>
                                      </p:cBhvr>
                                    </p:animEffect>
                                    <p:anim calcmode="lin" valueType="num">
                                      <p:cBhvr>
                                        <p:cTn id="58" dur="1000" fill="hold"/>
                                        <p:tgtEl>
                                          <p:spTgt spid="820"/>
                                        </p:tgtEl>
                                        <p:attrNameLst>
                                          <p:attrName>ppt_x</p:attrName>
                                        </p:attrNameLst>
                                      </p:cBhvr>
                                      <p:tavLst>
                                        <p:tav tm="0">
                                          <p:val>
                                            <p:strVal val="#ppt_x"/>
                                          </p:val>
                                        </p:tav>
                                        <p:tav tm="100000">
                                          <p:val>
                                            <p:strVal val="#ppt_x"/>
                                          </p:val>
                                        </p:tav>
                                      </p:tavLst>
                                    </p:anim>
                                    <p:anim calcmode="lin" valueType="num">
                                      <p:cBhvr>
                                        <p:cTn id="59" dur="1000" fill="hold"/>
                                        <p:tgtEl>
                                          <p:spTgt spid="8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29"/>
                                        </p:tgtEl>
                                        <p:attrNameLst>
                                          <p:attrName>style.visibility</p:attrName>
                                        </p:attrNameLst>
                                      </p:cBhvr>
                                      <p:to>
                                        <p:strVal val="visible"/>
                                      </p:to>
                                    </p:set>
                                    <p:animEffect transition="in" filter="fade">
                                      <p:cBhvr>
                                        <p:cTn id="62" dur="1000"/>
                                        <p:tgtEl>
                                          <p:spTgt spid="829"/>
                                        </p:tgtEl>
                                      </p:cBhvr>
                                    </p:animEffect>
                                    <p:anim calcmode="lin" valueType="num">
                                      <p:cBhvr>
                                        <p:cTn id="63" dur="1000" fill="hold"/>
                                        <p:tgtEl>
                                          <p:spTgt spid="829"/>
                                        </p:tgtEl>
                                        <p:attrNameLst>
                                          <p:attrName>ppt_x</p:attrName>
                                        </p:attrNameLst>
                                      </p:cBhvr>
                                      <p:tavLst>
                                        <p:tav tm="0">
                                          <p:val>
                                            <p:strVal val="#ppt_x"/>
                                          </p:val>
                                        </p:tav>
                                        <p:tav tm="100000">
                                          <p:val>
                                            <p:strVal val="#ppt_x"/>
                                          </p:val>
                                        </p:tav>
                                      </p:tavLst>
                                    </p:anim>
                                    <p:anim calcmode="lin" valueType="num">
                                      <p:cBhvr>
                                        <p:cTn id="64" dur="1000" fill="hold"/>
                                        <p:tgtEl>
                                          <p:spTgt spid="8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831">
                                            <p:txEl>
                                              <p:pRg st="0" end="0"/>
                                            </p:txEl>
                                          </p:spTgt>
                                        </p:tgtEl>
                                        <p:attrNameLst>
                                          <p:attrName>style.visibility</p:attrName>
                                        </p:attrNameLst>
                                      </p:cBhvr>
                                      <p:to>
                                        <p:strVal val="visible"/>
                                      </p:to>
                                    </p:set>
                                    <p:animEffect transition="in" filter="fade">
                                      <p:cBhvr>
                                        <p:cTn id="67" dur="1000"/>
                                        <p:tgtEl>
                                          <p:spTgt spid="831">
                                            <p:txEl>
                                              <p:pRg st="0" end="0"/>
                                            </p:txEl>
                                          </p:spTgt>
                                        </p:tgtEl>
                                      </p:cBhvr>
                                    </p:animEffect>
                                    <p:anim calcmode="lin" valueType="num">
                                      <p:cBhvr>
                                        <p:cTn id="68" dur="1000" fill="hold"/>
                                        <p:tgtEl>
                                          <p:spTgt spid="831">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8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824"/>
                                        </p:tgtEl>
                                        <p:attrNameLst>
                                          <p:attrName>style.visibility</p:attrName>
                                        </p:attrNameLst>
                                      </p:cBhvr>
                                      <p:to>
                                        <p:strVal val="visible"/>
                                      </p:to>
                                    </p:set>
                                    <p:animEffect transition="in" filter="fade">
                                      <p:cBhvr>
                                        <p:cTn id="74" dur="1000"/>
                                        <p:tgtEl>
                                          <p:spTgt spid="824"/>
                                        </p:tgtEl>
                                      </p:cBhvr>
                                    </p:animEffect>
                                    <p:anim calcmode="lin" valueType="num">
                                      <p:cBhvr>
                                        <p:cTn id="75" dur="1000" fill="hold"/>
                                        <p:tgtEl>
                                          <p:spTgt spid="824"/>
                                        </p:tgtEl>
                                        <p:attrNameLst>
                                          <p:attrName>ppt_x</p:attrName>
                                        </p:attrNameLst>
                                      </p:cBhvr>
                                      <p:tavLst>
                                        <p:tav tm="0">
                                          <p:val>
                                            <p:strVal val="#ppt_x"/>
                                          </p:val>
                                        </p:tav>
                                        <p:tav tm="100000">
                                          <p:val>
                                            <p:strVal val="#ppt_x"/>
                                          </p:val>
                                        </p:tav>
                                      </p:tavLst>
                                    </p:anim>
                                    <p:anim calcmode="lin" valueType="num">
                                      <p:cBhvr>
                                        <p:cTn id="76" dur="1000" fill="hold"/>
                                        <p:tgtEl>
                                          <p:spTgt spid="824"/>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819"/>
                                        </p:tgtEl>
                                        <p:attrNameLst>
                                          <p:attrName>style.visibility</p:attrName>
                                        </p:attrNameLst>
                                      </p:cBhvr>
                                      <p:to>
                                        <p:strVal val="visible"/>
                                      </p:to>
                                    </p:set>
                                    <p:animEffect transition="in" filter="fade">
                                      <p:cBhvr>
                                        <p:cTn id="79" dur="1000"/>
                                        <p:tgtEl>
                                          <p:spTgt spid="819"/>
                                        </p:tgtEl>
                                      </p:cBhvr>
                                    </p:animEffect>
                                    <p:anim calcmode="lin" valueType="num">
                                      <p:cBhvr>
                                        <p:cTn id="80" dur="1000" fill="hold"/>
                                        <p:tgtEl>
                                          <p:spTgt spid="819"/>
                                        </p:tgtEl>
                                        <p:attrNameLst>
                                          <p:attrName>ppt_x</p:attrName>
                                        </p:attrNameLst>
                                      </p:cBhvr>
                                      <p:tavLst>
                                        <p:tav tm="0">
                                          <p:val>
                                            <p:strVal val="#ppt_x"/>
                                          </p:val>
                                        </p:tav>
                                        <p:tav tm="100000">
                                          <p:val>
                                            <p:strVal val="#ppt_x"/>
                                          </p:val>
                                        </p:tav>
                                      </p:tavLst>
                                    </p:anim>
                                    <p:anim calcmode="lin" valueType="num">
                                      <p:cBhvr>
                                        <p:cTn id="81" dur="1000" fill="hold"/>
                                        <p:tgtEl>
                                          <p:spTgt spid="81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823"/>
                                        </p:tgtEl>
                                        <p:attrNameLst>
                                          <p:attrName>style.visibility</p:attrName>
                                        </p:attrNameLst>
                                      </p:cBhvr>
                                      <p:to>
                                        <p:strVal val="visible"/>
                                      </p:to>
                                    </p:set>
                                    <p:animEffect transition="in" filter="fade">
                                      <p:cBhvr>
                                        <p:cTn id="84" dur="1000"/>
                                        <p:tgtEl>
                                          <p:spTgt spid="823"/>
                                        </p:tgtEl>
                                      </p:cBhvr>
                                    </p:animEffect>
                                    <p:anim calcmode="lin" valueType="num">
                                      <p:cBhvr>
                                        <p:cTn id="85" dur="1000" fill="hold"/>
                                        <p:tgtEl>
                                          <p:spTgt spid="823"/>
                                        </p:tgtEl>
                                        <p:attrNameLst>
                                          <p:attrName>ppt_x</p:attrName>
                                        </p:attrNameLst>
                                      </p:cBhvr>
                                      <p:tavLst>
                                        <p:tav tm="0">
                                          <p:val>
                                            <p:strVal val="#ppt_x"/>
                                          </p:val>
                                        </p:tav>
                                        <p:tav tm="100000">
                                          <p:val>
                                            <p:strVal val="#ppt_x"/>
                                          </p:val>
                                        </p:tav>
                                      </p:tavLst>
                                    </p:anim>
                                    <p:anim calcmode="lin" valueType="num">
                                      <p:cBhvr>
                                        <p:cTn id="86" dur="1000" fill="hold"/>
                                        <p:tgtEl>
                                          <p:spTgt spid="8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25">
                                            <p:txEl>
                                              <p:pRg st="0" end="0"/>
                                            </p:txEl>
                                          </p:spTgt>
                                        </p:tgtEl>
                                        <p:attrNameLst>
                                          <p:attrName>style.visibility</p:attrName>
                                        </p:attrNameLst>
                                      </p:cBhvr>
                                      <p:to>
                                        <p:strVal val="visible"/>
                                      </p:to>
                                    </p:set>
                                    <p:animEffect transition="in" filter="fade">
                                      <p:cBhvr>
                                        <p:cTn id="89" dur="1000"/>
                                        <p:tgtEl>
                                          <p:spTgt spid="825">
                                            <p:txEl>
                                              <p:pRg st="0" end="0"/>
                                            </p:txEl>
                                          </p:spTgt>
                                        </p:tgtEl>
                                      </p:cBhvr>
                                    </p:animEffect>
                                    <p:anim calcmode="lin" valueType="num">
                                      <p:cBhvr>
                                        <p:cTn id="90" dur="1000" fill="hold"/>
                                        <p:tgtEl>
                                          <p:spTgt spid="825">
                                            <p:txEl>
                                              <p:pRg st="0" end="0"/>
                                            </p:txEl>
                                          </p:spTgt>
                                        </p:tgtEl>
                                        <p:attrNameLst>
                                          <p:attrName>ppt_x</p:attrName>
                                        </p:attrNameLst>
                                      </p:cBhvr>
                                      <p:tavLst>
                                        <p:tav tm="0">
                                          <p:val>
                                            <p:strVal val="#ppt_x"/>
                                          </p:val>
                                        </p:tav>
                                        <p:tav tm="100000">
                                          <p:val>
                                            <p:strVal val="#ppt_x"/>
                                          </p:val>
                                        </p:tav>
                                      </p:tavLst>
                                    </p:anim>
                                    <p:anim calcmode="lin" valueType="num">
                                      <p:cBhvr>
                                        <p:cTn id="91" dur="1000" fill="hold"/>
                                        <p:tgtEl>
                                          <p:spTgt spid="8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818"/>
                                        </p:tgtEl>
                                        <p:attrNameLst>
                                          <p:attrName>style.visibility</p:attrName>
                                        </p:attrNameLst>
                                      </p:cBhvr>
                                      <p:to>
                                        <p:strVal val="visible"/>
                                      </p:to>
                                    </p:set>
                                    <p:animEffect transition="in" filter="fade">
                                      <p:cBhvr>
                                        <p:cTn id="96" dur="1000"/>
                                        <p:tgtEl>
                                          <p:spTgt spid="818"/>
                                        </p:tgtEl>
                                      </p:cBhvr>
                                    </p:animEffect>
                                    <p:anim calcmode="lin" valueType="num">
                                      <p:cBhvr>
                                        <p:cTn id="97" dur="1000" fill="hold"/>
                                        <p:tgtEl>
                                          <p:spTgt spid="818"/>
                                        </p:tgtEl>
                                        <p:attrNameLst>
                                          <p:attrName>ppt_x</p:attrName>
                                        </p:attrNameLst>
                                      </p:cBhvr>
                                      <p:tavLst>
                                        <p:tav tm="0">
                                          <p:val>
                                            <p:strVal val="#ppt_x"/>
                                          </p:val>
                                        </p:tav>
                                        <p:tav tm="100000">
                                          <p:val>
                                            <p:strVal val="#ppt_x"/>
                                          </p:val>
                                        </p:tav>
                                      </p:tavLst>
                                    </p:anim>
                                    <p:anim calcmode="lin" valueType="num">
                                      <p:cBhvr>
                                        <p:cTn id="98" dur="1000" fill="hold"/>
                                        <p:tgtEl>
                                          <p:spTgt spid="818"/>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827"/>
                                        </p:tgtEl>
                                        <p:attrNameLst>
                                          <p:attrName>style.visibility</p:attrName>
                                        </p:attrNameLst>
                                      </p:cBhvr>
                                      <p:to>
                                        <p:strVal val="visible"/>
                                      </p:to>
                                    </p:set>
                                    <p:animEffect transition="in" filter="fade">
                                      <p:cBhvr>
                                        <p:cTn id="101" dur="1000"/>
                                        <p:tgtEl>
                                          <p:spTgt spid="827"/>
                                        </p:tgtEl>
                                      </p:cBhvr>
                                    </p:animEffect>
                                    <p:anim calcmode="lin" valueType="num">
                                      <p:cBhvr>
                                        <p:cTn id="102" dur="1000" fill="hold"/>
                                        <p:tgtEl>
                                          <p:spTgt spid="827"/>
                                        </p:tgtEl>
                                        <p:attrNameLst>
                                          <p:attrName>ppt_x</p:attrName>
                                        </p:attrNameLst>
                                      </p:cBhvr>
                                      <p:tavLst>
                                        <p:tav tm="0">
                                          <p:val>
                                            <p:strVal val="#ppt_x"/>
                                          </p:val>
                                        </p:tav>
                                        <p:tav tm="100000">
                                          <p:val>
                                            <p:strVal val="#ppt_x"/>
                                          </p:val>
                                        </p:tav>
                                      </p:tavLst>
                                    </p:anim>
                                    <p:anim calcmode="lin" valueType="num">
                                      <p:cBhvr>
                                        <p:cTn id="103" dur="1000" fill="hold"/>
                                        <p:tgtEl>
                                          <p:spTgt spid="827"/>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826"/>
                                        </p:tgtEl>
                                        <p:attrNameLst>
                                          <p:attrName>style.visibility</p:attrName>
                                        </p:attrNameLst>
                                      </p:cBhvr>
                                      <p:to>
                                        <p:strVal val="visible"/>
                                      </p:to>
                                    </p:set>
                                    <p:animEffect transition="in" filter="fade">
                                      <p:cBhvr>
                                        <p:cTn id="106" dur="1000"/>
                                        <p:tgtEl>
                                          <p:spTgt spid="826"/>
                                        </p:tgtEl>
                                      </p:cBhvr>
                                    </p:animEffect>
                                    <p:anim calcmode="lin" valueType="num">
                                      <p:cBhvr>
                                        <p:cTn id="107" dur="1000" fill="hold"/>
                                        <p:tgtEl>
                                          <p:spTgt spid="826"/>
                                        </p:tgtEl>
                                        <p:attrNameLst>
                                          <p:attrName>ppt_x</p:attrName>
                                        </p:attrNameLst>
                                      </p:cBhvr>
                                      <p:tavLst>
                                        <p:tav tm="0">
                                          <p:val>
                                            <p:strVal val="#ppt_x"/>
                                          </p:val>
                                        </p:tav>
                                        <p:tav tm="100000">
                                          <p:val>
                                            <p:strVal val="#ppt_x"/>
                                          </p:val>
                                        </p:tav>
                                      </p:tavLst>
                                    </p:anim>
                                    <p:anim calcmode="lin" valueType="num">
                                      <p:cBhvr>
                                        <p:cTn id="108" dur="1000" fill="hold"/>
                                        <p:tgtEl>
                                          <p:spTgt spid="826"/>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828">
                                            <p:txEl>
                                              <p:pRg st="0" end="0"/>
                                            </p:txEl>
                                          </p:spTgt>
                                        </p:tgtEl>
                                        <p:attrNameLst>
                                          <p:attrName>style.visibility</p:attrName>
                                        </p:attrNameLst>
                                      </p:cBhvr>
                                      <p:to>
                                        <p:strVal val="visible"/>
                                      </p:to>
                                    </p:set>
                                    <p:animEffect transition="in" filter="fade">
                                      <p:cBhvr>
                                        <p:cTn id="111" dur="1000"/>
                                        <p:tgtEl>
                                          <p:spTgt spid="828">
                                            <p:txEl>
                                              <p:pRg st="0" end="0"/>
                                            </p:txEl>
                                          </p:spTgt>
                                        </p:tgtEl>
                                      </p:cBhvr>
                                    </p:animEffect>
                                    <p:anim calcmode="lin" valueType="num">
                                      <p:cBhvr>
                                        <p:cTn id="112" dur="1000" fill="hold"/>
                                        <p:tgtEl>
                                          <p:spTgt spid="828">
                                            <p:txEl>
                                              <p:pRg st="0" end="0"/>
                                            </p:txEl>
                                          </p:spTgt>
                                        </p:tgtEl>
                                        <p:attrNameLst>
                                          <p:attrName>ppt_x</p:attrName>
                                        </p:attrNameLst>
                                      </p:cBhvr>
                                      <p:tavLst>
                                        <p:tav tm="0">
                                          <p:val>
                                            <p:strVal val="#ppt_x"/>
                                          </p:val>
                                        </p:tav>
                                        <p:tav tm="100000">
                                          <p:val>
                                            <p:strVal val="#ppt_x"/>
                                          </p:val>
                                        </p:tav>
                                      </p:tavLst>
                                    </p:anim>
                                    <p:anim calcmode="lin" valueType="num">
                                      <p:cBhvr>
                                        <p:cTn id="113" dur="1000" fill="hold"/>
                                        <p:tgtEl>
                                          <p:spTgt spid="82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 grpId="0" animBg="1"/>
      <p:bldP spid="819" grpId="0" animBg="1"/>
      <p:bldP spid="820" grpId="0" animBg="1"/>
      <p:bldP spid="821" grpId="0"/>
      <p:bldP spid="822" grpId="0" build="p"/>
      <p:bldP spid="823" grpId="0"/>
      <p:bldP spid="824" grpId="0"/>
      <p:bldP spid="825" grpId="0" build="p"/>
      <p:bldP spid="826" grpId="0"/>
      <p:bldP spid="827" grpId="0"/>
      <p:bldP spid="828" grpId="0" build="p"/>
      <p:bldP spid="829" grpId="0"/>
      <p:bldP spid="830" grpId="0"/>
      <p:bldP spid="831" grpId="0" build="p"/>
      <p:bldP spid="832" grpId="0"/>
      <p:bldP spid="833" grpId="0" animBg="1"/>
      <p:bldP spid="834" grpId="0"/>
      <p:bldP spid="19" grpId="0" animBg="1"/>
      <p:bldP spid="20"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3"/>
          <p:cNvSpPr/>
          <p:nvPr/>
        </p:nvSpPr>
        <p:spPr>
          <a:xfrm>
            <a:off x="897576" y="2454176"/>
            <a:ext cx="1823200" cy="12864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0" name="Google Shape;840;p43"/>
          <p:cNvSpPr txBox="1">
            <a:spLocks noGrp="1"/>
          </p:cNvSpPr>
          <p:nvPr>
            <p:ph type="title"/>
          </p:nvPr>
        </p:nvSpPr>
        <p:spPr>
          <a:xfrm>
            <a:off x="880385" y="4311430"/>
            <a:ext cx="6588368" cy="1489367"/>
          </a:xfrm>
          <a:prstGeom prst="rect">
            <a:avLst/>
          </a:prstGeom>
        </p:spPr>
        <p:txBody>
          <a:bodyPr spcFirstLastPara="1" wrap="square" lIns="121900" tIns="121900" rIns="121900" bIns="121900" anchor="ctr" anchorCtr="0">
            <a:noAutofit/>
          </a:bodyPr>
          <a:lstStyle/>
          <a:p>
            <a:r>
              <a:rPr lang="en-IN" dirty="0"/>
              <a:t>T</a:t>
            </a:r>
            <a:r>
              <a:rPr lang="en" dirty="0"/>
              <a:t>echnical  Feasibility</a:t>
            </a:r>
            <a:endParaRPr dirty="0"/>
          </a:p>
        </p:txBody>
      </p:sp>
      <p:sp>
        <p:nvSpPr>
          <p:cNvPr id="841" name="Google Shape;841;p43"/>
          <p:cNvSpPr txBox="1">
            <a:spLocks noGrp="1"/>
          </p:cNvSpPr>
          <p:nvPr>
            <p:ph type="title" idx="2"/>
          </p:nvPr>
        </p:nvSpPr>
        <p:spPr>
          <a:xfrm>
            <a:off x="897576" y="2555776"/>
            <a:ext cx="1823200" cy="11224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159" name="Google Shape;1349;p52">
            <a:extLst>
              <a:ext uri="{FF2B5EF4-FFF2-40B4-BE49-F238E27FC236}">
                <a16:creationId xmlns:a16="http://schemas.microsoft.com/office/drawing/2014/main" id="{7A2C7F18-DEF0-4111-AAB4-3334CBD7647E}"/>
              </a:ext>
            </a:extLst>
          </p:cNvPr>
          <p:cNvSpPr txBox="1">
            <a:spLocks/>
          </p:cNvSpPr>
          <p:nvPr/>
        </p:nvSpPr>
        <p:spPr>
          <a:xfrm>
            <a:off x="5646972" y="6106027"/>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0C2054"/>
                </a:solidFill>
              </a:rPr>
              <a:t>—Nikhil </a:t>
            </a:r>
            <a:r>
              <a:rPr lang="en-IN" sz="2133" kern="0" dirty="0" err="1">
                <a:solidFill>
                  <a:srgbClr val="0C2054"/>
                </a:solidFill>
              </a:rPr>
              <a:t>Lathiya</a:t>
            </a:r>
            <a:endParaRPr lang="en-IN" sz="2133" kern="0" dirty="0">
              <a:solidFill>
                <a:srgbClr val="0C2054"/>
              </a:solidFill>
            </a:endParaRPr>
          </a:p>
        </p:txBody>
      </p:sp>
      <p:pic>
        <p:nvPicPr>
          <p:cNvPr id="157" name="Picture 156">
            <a:extLst>
              <a:ext uri="{FF2B5EF4-FFF2-40B4-BE49-F238E27FC236}">
                <a16:creationId xmlns:a16="http://schemas.microsoft.com/office/drawing/2014/main" id="{8A4749D5-8623-4469-80AC-A71FC31F8310}"/>
              </a:ext>
            </a:extLst>
          </p:cNvPr>
          <p:cNvPicPr>
            <a:picLocks noChangeAspect="1"/>
          </p:cNvPicPr>
          <p:nvPr/>
        </p:nvPicPr>
        <p:blipFill>
          <a:blip r:embed="rId3"/>
          <a:stretch>
            <a:fillRect/>
          </a:stretch>
        </p:blipFill>
        <p:spPr>
          <a:xfrm>
            <a:off x="6679423" y="398022"/>
            <a:ext cx="4862339" cy="4554037"/>
          </a:xfrm>
          <a:prstGeom prst="rect">
            <a:avLst/>
          </a:prstGeom>
        </p:spPr>
      </p:pic>
    </p:spTree>
    <p:extLst>
      <p:ext uri="{BB962C8B-B14F-4D97-AF65-F5344CB8AC3E}">
        <p14:creationId xmlns:p14="http://schemas.microsoft.com/office/powerpoint/2010/main" val="280670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1"/>
                                        </p:tgtEl>
                                        <p:attrNameLst>
                                          <p:attrName>style.visibility</p:attrName>
                                        </p:attrNameLst>
                                      </p:cBhvr>
                                      <p:to>
                                        <p:strVal val="visible"/>
                                      </p:to>
                                    </p:set>
                                    <p:animEffect transition="in" filter="fade">
                                      <p:cBhvr>
                                        <p:cTn id="7" dur="1000"/>
                                        <p:tgtEl>
                                          <p:spTgt spid="841"/>
                                        </p:tgtEl>
                                      </p:cBhvr>
                                    </p:animEffect>
                                    <p:anim calcmode="lin" valueType="num">
                                      <p:cBhvr>
                                        <p:cTn id="8" dur="1000" fill="hold"/>
                                        <p:tgtEl>
                                          <p:spTgt spid="841"/>
                                        </p:tgtEl>
                                        <p:attrNameLst>
                                          <p:attrName>ppt_x</p:attrName>
                                        </p:attrNameLst>
                                      </p:cBhvr>
                                      <p:tavLst>
                                        <p:tav tm="0">
                                          <p:val>
                                            <p:strVal val="#ppt_x"/>
                                          </p:val>
                                        </p:tav>
                                        <p:tav tm="100000">
                                          <p:val>
                                            <p:strVal val="#ppt_x"/>
                                          </p:val>
                                        </p:tav>
                                      </p:tavLst>
                                    </p:anim>
                                    <p:anim calcmode="lin" valueType="num">
                                      <p:cBhvr>
                                        <p:cTn id="9" dur="1000" fill="hold"/>
                                        <p:tgtEl>
                                          <p:spTgt spid="84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40"/>
                                        </p:tgtEl>
                                        <p:attrNameLst>
                                          <p:attrName>style.visibility</p:attrName>
                                        </p:attrNameLst>
                                      </p:cBhvr>
                                      <p:to>
                                        <p:strVal val="visible"/>
                                      </p:to>
                                    </p:set>
                                    <p:animEffect transition="in" filter="fade">
                                      <p:cBhvr>
                                        <p:cTn id="12" dur="1000"/>
                                        <p:tgtEl>
                                          <p:spTgt spid="840"/>
                                        </p:tgtEl>
                                      </p:cBhvr>
                                    </p:animEffect>
                                    <p:anim calcmode="lin" valueType="num">
                                      <p:cBhvr>
                                        <p:cTn id="13" dur="1000" fill="hold"/>
                                        <p:tgtEl>
                                          <p:spTgt spid="840"/>
                                        </p:tgtEl>
                                        <p:attrNameLst>
                                          <p:attrName>ppt_x</p:attrName>
                                        </p:attrNameLst>
                                      </p:cBhvr>
                                      <p:tavLst>
                                        <p:tav tm="0">
                                          <p:val>
                                            <p:strVal val="#ppt_x"/>
                                          </p:val>
                                        </p:tav>
                                        <p:tav tm="100000">
                                          <p:val>
                                            <p:strVal val="#ppt_x"/>
                                          </p:val>
                                        </p:tav>
                                      </p:tavLst>
                                    </p:anim>
                                    <p:anim calcmode="lin" valueType="num">
                                      <p:cBhvr>
                                        <p:cTn id="14" dur="1000" fill="hold"/>
                                        <p:tgtEl>
                                          <p:spTgt spid="8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39"/>
                                        </p:tgtEl>
                                        <p:attrNameLst>
                                          <p:attrName>style.visibility</p:attrName>
                                        </p:attrNameLst>
                                      </p:cBhvr>
                                      <p:to>
                                        <p:strVal val="visible"/>
                                      </p:to>
                                    </p:set>
                                    <p:animEffect transition="in" filter="fade">
                                      <p:cBhvr>
                                        <p:cTn id="17" dur="1000"/>
                                        <p:tgtEl>
                                          <p:spTgt spid="839"/>
                                        </p:tgtEl>
                                      </p:cBhvr>
                                    </p:animEffect>
                                    <p:anim calcmode="lin" valueType="num">
                                      <p:cBhvr>
                                        <p:cTn id="18" dur="1000" fill="hold"/>
                                        <p:tgtEl>
                                          <p:spTgt spid="839"/>
                                        </p:tgtEl>
                                        <p:attrNameLst>
                                          <p:attrName>ppt_x</p:attrName>
                                        </p:attrNameLst>
                                      </p:cBhvr>
                                      <p:tavLst>
                                        <p:tav tm="0">
                                          <p:val>
                                            <p:strVal val="#ppt_x"/>
                                          </p:val>
                                        </p:tav>
                                        <p:tav tm="100000">
                                          <p:val>
                                            <p:strVal val="#ppt_x"/>
                                          </p:val>
                                        </p:tav>
                                      </p:tavLst>
                                    </p:anim>
                                    <p:anim calcmode="lin" valueType="num">
                                      <p:cBhvr>
                                        <p:cTn id="19" dur="1000" fill="hold"/>
                                        <p:tgtEl>
                                          <p:spTgt spid="83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fade">
                                      <p:cBhvr>
                                        <p:cTn id="22" dur="1000"/>
                                        <p:tgtEl>
                                          <p:spTgt spid="157"/>
                                        </p:tgtEl>
                                      </p:cBhvr>
                                    </p:animEffect>
                                    <p:anim calcmode="lin" valueType="num">
                                      <p:cBhvr>
                                        <p:cTn id="23" dur="1000" fill="hold"/>
                                        <p:tgtEl>
                                          <p:spTgt spid="157"/>
                                        </p:tgtEl>
                                        <p:attrNameLst>
                                          <p:attrName>ppt_x</p:attrName>
                                        </p:attrNameLst>
                                      </p:cBhvr>
                                      <p:tavLst>
                                        <p:tav tm="0">
                                          <p:val>
                                            <p:strVal val="#ppt_x"/>
                                          </p:val>
                                        </p:tav>
                                        <p:tav tm="100000">
                                          <p:val>
                                            <p:strVal val="#ppt_x"/>
                                          </p:val>
                                        </p:tav>
                                      </p:tavLst>
                                    </p:anim>
                                    <p:anim calcmode="lin" valueType="num">
                                      <p:cBhvr>
                                        <p:cTn id="24"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 grpId="0" animBg="1"/>
      <p:bldP spid="840" grpId="0"/>
      <p:bldP spid="84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6"/>
        <p:cNvGrpSpPr/>
        <p:nvPr/>
      </p:nvGrpSpPr>
      <p:grpSpPr>
        <a:xfrm>
          <a:off x="0" y="0"/>
          <a:ext cx="0" cy="0"/>
          <a:chOff x="0" y="0"/>
          <a:chExt cx="0" cy="0"/>
        </a:xfrm>
      </p:grpSpPr>
      <p:sp>
        <p:nvSpPr>
          <p:cNvPr id="487" name="Google Shape;487;p40"/>
          <p:cNvSpPr txBox="1">
            <a:spLocks noGrp="1"/>
          </p:cNvSpPr>
          <p:nvPr>
            <p:ph type="title"/>
          </p:nvPr>
        </p:nvSpPr>
        <p:spPr>
          <a:xfrm>
            <a:off x="3587313" y="-183596"/>
            <a:ext cx="7541600" cy="1908000"/>
          </a:xfrm>
          <a:prstGeom prst="rect">
            <a:avLst/>
          </a:prstGeom>
        </p:spPr>
        <p:txBody>
          <a:bodyPr spcFirstLastPara="1" wrap="square" lIns="121900" tIns="121900" rIns="121900" bIns="121900" anchor="ctr" anchorCtr="0">
            <a:noAutofit/>
          </a:bodyPr>
          <a:lstStyle/>
          <a:p>
            <a:r>
              <a:rPr lang="en" sz="4800" dirty="0"/>
              <a:t>Technical Feasibility</a:t>
            </a:r>
            <a:endParaRPr sz="4800" dirty="0"/>
          </a:p>
        </p:txBody>
      </p:sp>
      <p:sp>
        <p:nvSpPr>
          <p:cNvPr id="488" name="Google Shape;488;p40"/>
          <p:cNvSpPr txBox="1">
            <a:spLocks noGrp="1"/>
          </p:cNvSpPr>
          <p:nvPr>
            <p:ph type="subTitle" idx="1"/>
          </p:nvPr>
        </p:nvSpPr>
        <p:spPr>
          <a:xfrm>
            <a:off x="4903243" y="2339317"/>
            <a:ext cx="6731903" cy="2690944"/>
          </a:xfrm>
          <a:prstGeom prst="rect">
            <a:avLst/>
          </a:prstGeom>
        </p:spPr>
        <p:txBody>
          <a:bodyPr spcFirstLastPara="1" wrap="square" lIns="121900" tIns="121900" rIns="121900" bIns="121900" anchor="ctr" anchorCtr="0">
            <a:noAutofit/>
          </a:bodyPr>
          <a:lstStyle/>
          <a:p>
            <a:pPr marL="380990" indent="-380990" algn="l">
              <a:lnSpc>
                <a:spcPct val="100000"/>
              </a:lnSpc>
              <a:buClr>
                <a:schemeClr val="bg2">
                  <a:lumMod val="10000"/>
                  <a:lumOff val="90000"/>
                </a:schemeClr>
              </a:buClr>
              <a:buFont typeface="Wingdings" panose="05000000000000000000" pitchFamily="2" charset="2"/>
              <a:buChar char="q"/>
            </a:pPr>
            <a:r>
              <a:rPr lang="en-US" sz="2400" dirty="0"/>
              <a:t>In technical feasibility , we check whether we have required technical resources  (like hardware and software) to develop the project </a:t>
            </a:r>
            <a:endParaRPr sz="2400" dirty="0"/>
          </a:p>
        </p:txBody>
      </p:sp>
      <p:sp>
        <p:nvSpPr>
          <p:cNvPr id="112" name="Google Shape;1349;p52">
            <a:extLst>
              <a:ext uri="{FF2B5EF4-FFF2-40B4-BE49-F238E27FC236}">
                <a16:creationId xmlns:a16="http://schemas.microsoft.com/office/drawing/2014/main" id="{CFF32CBF-AB1B-4F35-82A3-79B5EED3C0CC}"/>
              </a:ext>
            </a:extLst>
          </p:cNvPr>
          <p:cNvSpPr txBox="1">
            <a:spLocks/>
          </p:cNvSpPr>
          <p:nvPr/>
        </p:nvSpPr>
        <p:spPr>
          <a:xfrm>
            <a:off x="5787656" y="6091710"/>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1600" kern="0" dirty="0">
                <a:solidFill>
                  <a:srgbClr val="FFFFFF"/>
                </a:solidFill>
              </a:rPr>
              <a:t>—Nikhil </a:t>
            </a:r>
            <a:r>
              <a:rPr lang="en-IN" sz="1600" kern="0" dirty="0" err="1">
                <a:solidFill>
                  <a:srgbClr val="FFFFFF"/>
                </a:solidFill>
              </a:rPr>
              <a:t>Lathiya</a:t>
            </a:r>
            <a:endParaRPr lang="en-IN" sz="1600" kern="0" dirty="0">
              <a:solidFill>
                <a:srgbClr val="FFFFFF"/>
              </a:solidFill>
            </a:endParaRPr>
          </a:p>
        </p:txBody>
      </p:sp>
      <p:pic>
        <p:nvPicPr>
          <p:cNvPr id="113" name="Picture 112">
            <a:extLst>
              <a:ext uri="{FF2B5EF4-FFF2-40B4-BE49-F238E27FC236}">
                <a16:creationId xmlns:a16="http://schemas.microsoft.com/office/drawing/2014/main" id="{2AAB1845-E9D8-4366-BD9A-3A6E65237A53}"/>
              </a:ext>
            </a:extLst>
          </p:cNvPr>
          <p:cNvPicPr>
            <a:picLocks noChangeAspect="1"/>
          </p:cNvPicPr>
          <p:nvPr/>
        </p:nvPicPr>
        <p:blipFill>
          <a:blip r:embed="rId3"/>
          <a:stretch>
            <a:fillRect/>
          </a:stretch>
        </p:blipFill>
        <p:spPr>
          <a:xfrm>
            <a:off x="-436504" y="1666389"/>
            <a:ext cx="6180616" cy="4345097"/>
          </a:xfrm>
          <a:prstGeom prst="rect">
            <a:avLst/>
          </a:prstGeom>
        </p:spPr>
      </p:pic>
    </p:spTree>
    <p:extLst>
      <p:ext uri="{BB962C8B-B14F-4D97-AF65-F5344CB8AC3E}">
        <p14:creationId xmlns:p14="http://schemas.microsoft.com/office/powerpoint/2010/main" val="34531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500" fill="hold"/>
                                        <p:tgtEl>
                                          <p:spTgt spid="487"/>
                                        </p:tgtEl>
                                        <p:attrNameLst>
                                          <p:attrName>ppt_x</p:attrName>
                                        </p:attrNameLst>
                                      </p:cBhvr>
                                      <p:tavLst>
                                        <p:tav tm="0">
                                          <p:val>
                                            <p:strVal val="#ppt_x"/>
                                          </p:val>
                                        </p:tav>
                                        <p:tav tm="100000">
                                          <p:val>
                                            <p:strVal val="#ppt_x"/>
                                          </p:val>
                                        </p:tav>
                                      </p:tavLst>
                                    </p:anim>
                                    <p:anim calcmode="lin" valueType="num">
                                      <p:cBhvr additive="base">
                                        <p:cTn id="8" dur="500" fill="hold"/>
                                        <p:tgtEl>
                                          <p:spTgt spid="4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1000"/>
                                        <p:tgtEl>
                                          <p:spTgt spid="113"/>
                                        </p:tgtEl>
                                      </p:cBhvr>
                                    </p:animEffect>
                                    <p:anim calcmode="lin" valueType="num">
                                      <p:cBhvr>
                                        <p:cTn id="14" dur="1000" fill="hold"/>
                                        <p:tgtEl>
                                          <p:spTgt spid="113"/>
                                        </p:tgtEl>
                                        <p:attrNameLst>
                                          <p:attrName>ppt_x</p:attrName>
                                        </p:attrNameLst>
                                      </p:cBhvr>
                                      <p:tavLst>
                                        <p:tav tm="0">
                                          <p:val>
                                            <p:strVal val="#ppt_x"/>
                                          </p:val>
                                        </p:tav>
                                        <p:tav tm="100000">
                                          <p:val>
                                            <p:strVal val="#ppt_x"/>
                                          </p:val>
                                        </p:tav>
                                      </p:tavLst>
                                    </p:anim>
                                    <p:anim calcmode="lin" valueType="num">
                                      <p:cBhvr>
                                        <p:cTn id="15" dur="1000" fill="hold"/>
                                        <p:tgtEl>
                                          <p:spTgt spid="11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88">
                                            <p:txEl>
                                              <p:pRg st="0" end="0"/>
                                            </p:txEl>
                                          </p:spTgt>
                                        </p:tgtEl>
                                        <p:attrNameLst>
                                          <p:attrName>style.visibility</p:attrName>
                                        </p:attrNameLst>
                                      </p:cBhvr>
                                      <p:to>
                                        <p:strVal val="visible"/>
                                      </p:to>
                                    </p:set>
                                    <p:animEffect transition="in" filter="fade">
                                      <p:cBhvr>
                                        <p:cTn id="18" dur="1000"/>
                                        <p:tgtEl>
                                          <p:spTgt spid="488">
                                            <p:txEl>
                                              <p:pRg st="0" end="0"/>
                                            </p:txEl>
                                          </p:spTgt>
                                        </p:tgtEl>
                                      </p:cBhvr>
                                    </p:animEffect>
                                    <p:anim calcmode="lin" valueType="num">
                                      <p:cBhvr>
                                        <p:cTn id="19" dur="1000" fill="hold"/>
                                        <p:tgtEl>
                                          <p:spTgt spid="488">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48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p:bldP spid="48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0"/>
          <p:cNvSpPr txBox="1">
            <a:spLocks noGrp="1"/>
          </p:cNvSpPr>
          <p:nvPr>
            <p:ph type="title"/>
          </p:nvPr>
        </p:nvSpPr>
        <p:spPr>
          <a:xfrm>
            <a:off x="3587313" y="-183596"/>
            <a:ext cx="7541600" cy="1908000"/>
          </a:xfrm>
          <a:prstGeom prst="rect">
            <a:avLst/>
          </a:prstGeom>
        </p:spPr>
        <p:txBody>
          <a:bodyPr spcFirstLastPara="1" wrap="square" lIns="121900" tIns="121900" rIns="121900" bIns="121900" anchor="ctr" anchorCtr="0">
            <a:noAutofit/>
          </a:bodyPr>
          <a:lstStyle/>
          <a:p>
            <a:r>
              <a:rPr lang="en" sz="4800" dirty="0"/>
              <a:t>Technical Feasibility</a:t>
            </a:r>
            <a:endParaRPr sz="4800" dirty="0"/>
          </a:p>
        </p:txBody>
      </p:sp>
      <p:sp>
        <p:nvSpPr>
          <p:cNvPr id="488" name="Google Shape;488;p40"/>
          <p:cNvSpPr txBox="1">
            <a:spLocks noGrp="1"/>
          </p:cNvSpPr>
          <p:nvPr>
            <p:ph type="subTitle" idx="1"/>
          </p:nvPr>
        </p:nvSpPr>
        <p:spPr>
          <a:xfrm>
            <a:off x="4833851" y="1880918"/>
            <a:ext cx="7358149" cy="3712233"/>
          </a:xfrm>
          <a:prstGeom prst="rect">
            <a:avLst/>
          </a:prstGeom>
        </p:spPr>
        <p:txBody>
          <a:bodyPr spcFirstLastPara="1" wrap="square" lIns="121900" tIns="121900" rIns="121900" bIns="121900" anchor="ctr" anchorCtr="0">
            <a:noAutofit/>
          </a:bodyPr>
          <a:lstStyle/>
          <a:p>
            <a:pPr marL="380990" indent="-380990" algn="l">
              <a:lnSpc>
                <a:spcPct val="100000"/>
              </a:lnSpc>
              <a:buClr>
                <a:schemeClr val="bg2">
                  <a:lumMod val="10000"/>
                  <a:lumOff val="90000"/>
                </a:schemeClr>
              </a:buClr>
              <a:buFont typeface="Wingdings" panose="05000000000000000000" pitchFamily="2" charset="2"/>
              <a:buChar char="q"/>
            </a:pPr>
            <a:r>
              <a:rPr lang="en-US" sz="2400" dirty="0"/>
              <a:t>This feasibility study also analyzes technical skills and capabilities of technical team , existing technologies can be used or not , maintenance and up-gradation is easy or not for chosen technologies etc.</a:t>
            </a:r>
            <a:endParaRPr sz="2400" dirty="0"/>
          </a:p>
        </p:txBody>
      </p:sp>
      <p:sp>
        <p:nvSpPr>
          <p:cNvPr id="111" name="Google Shape;1349;p52">
            <a:extLst>
              <a:ext uri="{FF2B5EF4-FFF2-40B4-BE49-F238E27FC236}">
                <a16:creationId xmlns:a16="http://schemas.microsoft.com/office/drawing/2014/main" id="{1CDFAF8B-EDBF-4E52-BD38-4A8EFFDA4AA1}"/>
              </a:ext>
            </a:extLst>
          </p:cNvPr>
          <p:cNvSpPr txBox="1">
            <a:spLocks/>
          </p:cNvSpPr>
          <p:nvPr/>
        </p:nvSpPr>
        <p:spPr>
          <a:xfrm>
            <a:off x="5787656" y="6091710"/>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1600" kern="0" dirty="0">
                <a:solidFill>
                  <a:srgbClr val="FFFFFF"/>
                </a:solidFill>
              </a:rPr>
              <a:t>—Nikhil </a:t>
            </a:r>
            <a:r>
              <a:rPr lang="en-IN" sz="1600" kern="0" dirty="0" err="1">
                <a:solidFill>
                  <a:srgbClr val="FFFFFF"/>
                </a:solidFill>
              </a:rPr>
              <a:t>Lathiya</a:t>
            </a:r>
            <a:endParaRPr lang="en-IN" sz="1600" kern="0" dirty="0">
              <a:solidFill>
                <a:srgbClr val="FFFFFF"/>
              </a:solidFill>
            </a:endParaRPr>
          </a:p>
        </p:txBody>
      </p:sp>
      <p:pic>
        <p:nvPicPr>
          <p:cNvPr id="114" name="Picture 113">
            <a:extLst>
              <a:ext uri="{FF2B5EF4-FFF2-40B4-BE49-F238E27FC236}">
                <a16:creationId xmlns:a16="http://schemas.microsoft.com/office/drawing/2014/main" id="{1FBF3E1A-B115-4DA2-A0FF-3774D43F8F72}"/>
              </a:ext>
            </a:extLst>
          </p:cNvPr>
          <p:cNvPicPr>
            <a:picLocks noChangeAspect="1"/>
          </p:cNvPicPr>
          <p:nvPr/>
        </p:nvPicPr>
        <p:blipFill>
          <a:blip r:embed="rId3"/>
          <a:stretch>
            <a:fillRect/>
          </a:stretch>
        </p:blipFill>
        <p:spPr>
          <a:xfrm>
            <a:off x="230765" y="2013455"/>
            <a:ext cx="4788359" cy="3828975"/>
          </a:xfrm>
          <a:prstGeom prst="rect">
            <a:avLst/>
          </a:prstGeom>
        </p:spPr>
      </p:pic>
    </p:spTree>
    <p:extLst>
      <p:ext uri="{BB962C8B-B14F-4D97-AF65-F5344CB8AC3E}">
        <p14:creationId xmlns:p14="http://schemas.microsoft.com/office/powerpoint/2010/main" val="295461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500" fill="hold"/>
                                        <p:tgtEl>
                                          <p:spTgt spid="487"/>
                                        </p:tgtEl>
                                        <p:attrNameLst>
                                          <p:attrName>ppt_x</p:attrName>
                                        </p:attrNameLst>
                                      </p:cBhvr>
                                      <p:tavLst>
                                        <p:tav tm="0">
                                          <p:val>
                                            <p:strVal val="#ppt_x"/>
                                          </p:val>
                                        </p:tav>
                                        <p:tav tm="100000">
                                          <p:val>
                                            <p:strVal val="#ppt_x"/>
                                          </p:val>
                                        </p:tav>
                                      </p:tavLst>
                                    </p:anim>
                                    <p:anim calcmode="lin" valueType="num">
                                      <p:cBhvr additive="base">
                                        <p:cTn id="8" dur="500" fill="hold"/>
                                        <p:tgtEl>
                                          <p:spTgt spid="4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88">
                                            <p:txEl>
                                              <p:pRg st="0" end="0"/>
                                            </p:txEl>
                                          </p:spTgt>
                                        </p:tgtEl>
                                        <p:attrNameLst>
                                          <p:attrName>style.visibility</p:attrName>
                                        </p:attrNameLst>
                                      </p:cBhvr>
                                      <p:to>
                                        <p:strVal val="visible"/>
                                      </p:to>
                                    </p:set>
                                    <p:animEffect transition="in" filter="fade">
                                      <p:cBhvr>
                                        <p:cTn id="13" dur="1000"/>
                                        <p:tgtEl>
                                          <p:spTgt spid="488">
                                            <p:txEl>
                                              <p:pRg st="0" end="0"/>
                                            </p:txEl>
                                          </p:spTgt>
                                        </p:tgtEl>
                                      </p:cBhvr>
                                    </p:animEffect>
                                    <p:anim calcmode="lin" valueType="num">
                                      <p:cBhvr>
                                        <p:cTn id="14" dur="1000" fill="hold"/>
                                        <p:tgtEl>
                                          <p:spTgt spid="48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88">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1000"/>
                                        <p:tgtEl>
                                          <p:spTgt spid="114"/>
                                        </p:tgtEl>
                                      </p:cBhvr>
                                    </p:animEffect>
                                    <p:anim calcmode="lin" valueType="num">
                                      <p:cBhvr>
                                        <p:cTn id="19" dur="1000" fill="hold"/>
                                        <p:tgtEl>
                                          <p:spTgt spid="114"/>
                                        </p:tgtEl>
                                        <p:attrNameLst>
                                          <p:attrName>ppt_x</p:attrName>
                                        </p:attrNameLst>
                                      </p:cBhvr>
                                      <p:tavLst>
                                        <p:tav tm="0">
                                          <p:val>
                                            <p:strVal val="#ppt_x"/>
                                          </p:val>
                                        </p:tav>
                                        <p:tav tm="100000">
                                          <p:val>
                                            <p:strVal val="#ppt_x"/>
                                          </p:val>
                                        </p:tav>
                                      </p:tavLst>
                                    </p:anim>
                                    <p:anim calcmode="lin" valueType="num">
                                      <p:cBhvr>
                                        <p:cTn id="20"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p:bldP spid="48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6"/>
          <p:cNvSpPr txBox="1">
            <a:spLocks noGrp="1"/>
          </p:cNvSpPr>
          <p:nvPr>
            <p:ph type="title"/>
          </p:nvPr>
        </p:nvSpPr>
        <p:spPr>
          <a:xfrm flipH="1">
            <a:off x="5909835" y="3605623"/>
            <a:ext cx="5610000" cy="1396800"/>
          </a:xfrm>
          <a:prstGeom prst="rect">
            <a:avLst/>
          </a:prstGeom>
        </p:spPr>
        <p:txBody>
          <a:bodyPr spcFirstLastPara="1" wrap="square" lIns="121900" tIns="121900" rIns="121900" bIns="121900" anchor="ctr" anchorCtr="0">
            <a:noAutofit/>
          </a:bodyPr>
          <a:lstStyle/>
          <a:p>
            <a:r>
              <a:rPr lang="en" dirty="0"/>
              <a:t>Economical Feasibility</a:t>
            </a:r>
            <a:endParaRPr dirty="0"/>
          </a:p>
        </p:txBody>
      </p:sp>
      <p:sp>
        <p:nvSpPr>
          <p:cNvPr id="1026" name="Google Shape;1026;p46"/>
          <p:cNvSpPr/>
          <p:nvPr/>
        </p:nvSpPr>
        <p:spPr>
          <a:xfrm>
            <a:off x="9392800" y="1768851"/>
            <a:ext cx="1823200" cy="12864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7" name="Google Shape;1027;p46"/>
          <p:cNvSpPr txBox="1">
            <a:spLocks noGrp="1"/>
          </p:cNvSpPr>
          <p:nvPr>
            <p:ph type="title" idx="2"/>
          </p:nvPr>
        </p:nvSpPr>
        <p:spPr>
          <a:xfrm flipH="1">
            <a:off x="9391000" y="1850851"/>
            <a:ext cx="1823200" cy="1122400"/>
          </a:xfrm>
          <a:prstGeom prst="rect">
            <a:avLst/>
          </a:prstGeom>
        </p:spPr>
        <p:txBody>
          <a:bodyPr spcFirstLastPara="1" wrap="square" lIns="121900" tIns="121900" rIns="121900" bIns="121900" anchor="ctr" anchorCtr="0">
            <a:noAutofit/>
          </a:bodyPr>
          <a:lstStyle/>
          <a:p>
            <a:r>
              <a:rPr lang="en" dirty="0"/>
              <a:t>02</a:t>
            </a:r>
            <a:endParaRPr dirty="0"/>
          </a:p>
        </p:txBody>
      </p:sp>
      <p:grpSp>
        <p:nvGrpSpPr>
          <p:cNvPr id="1028" name="Google Shape;1028;p46"/>
          <p:cNvGrpSpPr/>
          <p:nvPr/>
        </p:nvGrpSpPr>
        <p:grpSpPr>
          <a:xfrm>
            <a:off x="953439" y="713382"/>
            <a:ext cx="3602479" cy="3640916"/>
            <a:chOff x="715079" y="535036"/>
            <a:chExt cx="2701859" cy="2730687"/>
          </a:xfrm>
        </p:grpSpPr>
        <p:sp>
          <p:nvSpPr>
            <p:cNvPr id="1029" name="Google Shape;1029;p46"/>
            <p:cNvSpPr/>
            <p:nvPr/>
          </p:nvSpPr>
          <p:spPr>
            <a:xfrm>
              <a:off x="1487566" y="1045400"/>
              <a:ext cx="418428" cy="240326"/>
            </a:xfrm>
            <a:custGeom>
              <a:avLst/>
              <a:gdLst/>
              <a:ahLst/>
              <a:cxnLst/>
              <a:rect l="l" t="t" r="r" b="b"/>
              <a:pathLst>
                <a:path w="22784" h="13095" extrusionOk="0">
                  <a:moveTo>
                    <a:pt x="3621" y="0"/>
                  </a:moveTo>
                  <a:cubicBezTo>
                    <a:pt x="3153" y="0"/>
                    <a:pt x="2733" y="70"/>
                    <a:pt x="2369" y="223"/>
                  </a:cubicBezTo>
                  <a:cubicBezTo>
                    <a:pt x="1768" y="490"/>
                    <a:pt x="1135" y="2425"/>
                    <a:pt x="934" y="2959"/>
                  </a:cubicBezTo>
                  <a:cubicBezTo>
                    <a:pt x="0" y="5194"/>
                    <a:pt x="3870" y="8896"/>
                    <a:pt x="9574" y="11231"/>
                  </a:cubicBezTo>
                  <a:cubicBezTo>
                    <a:pt x="12533" y="12467"/>
                    <a:pt x="15428" y="13094"/>
                    <a:pt x="17648" y="13094"/>
                  </a:cubicBezTo>
                  <a:cubicBezTo>
                    <a:pt x="19683" y="13094"/>
                    <a:pt x="21152" y="12567"/>
                    <a:pt x="21583" y="11498"/>
                  </a:cubicBezTo>
                  <a:cubicBezTo>
                    <a:pt x="21849" y="10864"/>
                    <a:pt x="22783" y="9430"/>
                    <a:pt x="22350" y="8096"/>
                  </a:cubicBezTo>
                  <a:cubicBezTo>
                    <a:pt x="21616" y="5894"/>
                    <a:pt x="16979" y="4793"/>
                    <a:pt x="12910" y="3125"/>
                  </a:cubicBezTo>
                  <a:cubicBezTo>
                    <a:pt x="9286" y="1632"/>
                    <a:pt x="5892" y="0"/>
                    <a:pt x="362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0" name="Google Shape;1030;p46"/>
            <p:cNvSpPr/>
            <p:nvPr/>
          </p:nvSpPr>
          <p:spPr>
            <a:xfrm>
              <a:off x="1502277" y="1034921"/>
              <a:ext cx="411688" cy="215642"/>
            </a:xfrm>
            <a:custGeom>
              <a:avLst/>
              <a:gdLst/>
              <a:ahLst/>
              <a:cxnLst/>
              <a:rect l="l" t="t" r="r" b="b"/>
              <a:pathLst>
                <a:path w="22417" h="11750" extrusionOk="0">
                  <a:moveTo>
                    <a:pt x="4930" y="1"/>
                  </a:moveTo>
                  <a:cubicBezTo>
                    <a:pt x="2862" y="1"/>
                    <a:pt x="1371" y="543"/>
                    <a:pt x="934" y="1628"/>
                  </a:cubicBezTo>
                  <a:cubicBezTo>
                    <a:pt x="0" y="3863"/>
                    <a:pt x="3869" y="7566"/>
                    <a:pt x="9540" y="9934"/>
                  </a:cubicBezTo>
                  <a:cubicBezTo>
                    <a:pt x="12486" y="11140"/>
                    <a:pt x="15334" y="11750"/>
                    <a:pt x="17528" y="11750"/>
                  </a:cubicBezTo>
                  <a:cubicBezTo>
                    <a:pt x="19582" y="11750"/>
                    <a:pt x="21064" y="11215"/>
                    <a:pt x="21515" y="10134"/>
                  </a:cubicBezTo>
                  <a:cubicBezTo>
                    <a:pt x="22416" y="7866"/>
                    <a:pt x="18580" y="4163"/>
                    <a:pt x="12876" y="1828"/>
                  </a:cubicBezTo>
                  <a:cubicBezTo>
                    <a:pt x="9958" y="610"/>
                    <a:pt x="7120" y="1"/>
                    <a:pt x="493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1" name="Google Shape;1031;p46"/>
            <p:cNvSpPr/>
            <p:nvPr/>
          </p:nvSpPr>
          <p:spPr>
            <a:xfrm>
              <a:off x="2054843" y="841174"/>
              <a:ext cx="384122" cy="309552"/>
            </a:xfrm>
            <a:custGeom>
              <a:avLst/>
              <a:gdLst/>
              <a:ahLst/>
              <a:cxnLst/>
              <a:rect l="l" t="t" r="r" b="b"/>
              <a:pathLst>
                <a:path w="20916" h="16867" extrusionOk="0">
                  <a:moveTo>
                    <a:pt x="16416" y="1"/>
                  </a:moveTo>
                  <a:cubicBezTo>
                    <a:pt x="14178" y="1"/>
                    <a:pt x="11128" y="3212"/>
                    <a:pt x="7872" y="5747"/>
                  </a:cubicBezTo>
                  <a:cubicBezTo>
                    <a:pt x="4136" y="8649"/>
                    <a:pt x="367" y="11151"/>
                    <a:pt x="100" y="13420"/>
                  </a:cubicBezTo>
                  <a:cubicBezTo>
                    <a:pt x="0" y="14120"/>
                    <a:pt x="1401" y="15588"/>
                    <a:pt x="1735" y="16021"/>
                  </a:cubicBezTo>
                  <a:cubicBezTo>
                    <a:pt x="2180" y="16595"/>
                    <a:pt x="2944" y="16867"/>
                    <a:pt x="3927" y="16867"/>
                  </a:cubicBezTo>
                  <a:cubicBezTo>
                    <a:pt x="6258" y="16867"/>
                    <a:pt x="9817" y="15337"/>
                    <a:pt x="13243" y="12686"/>
                  </a:cubicBezTo>
                  <a:cubicBezTo>
                    <a:pt x="18080" y="8950"/>
                    <a:pt x="20915" y="4313"/>
                    <a:pt x="19447" y="2378"/>
                  </a:cubicBezTo>
                  <a:cubicBezTo>
                    <a:pt x="19014" y="1845"/>
                    <a:pt x="18247" y="344"/>
                    <a:pt x="16846" y="43"/>
                  </a:cubicBezTo>
                  <a:cubicBezTo>
                    <a:pt x="16706" y="15"/>
                    <a:pt x="16562" y="1"/>
                    <a:pt x="1641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2" name="Google Shape;1032;p46"/>
            <p:cNvSpPr/>
            <p:nvPr/>
          </p:nvSpPr>
          <p:spPr>
            <a:xfrm>
              <a:off x="2036459" y="840311"/>
              <a:ext cx="377988" cy="280628"/>
            </a:xfrm>
            <a:custGeom>
              <a:avLst/>
              <a:gdLst/>
              <a:ahLst/>
              <a:cxnLst/>
              <a:rect l="l" t="t" r="r" b="b"/>
              <a:pathLst>
                <a:path w="20582" h="15291" extrusionOk="0">
                  <a:moveTo>
                    <a:pt x="16937" y="1"/>
                  </a:moveTo>
                  <a:cubicBezTo>
                    <a:pt x="14618" y="1"/>
                    <a:pt x="11045" y="1531"/>
                    <a:pt x="7606" y="4193"/>
                  </a:cubicBezTo>
                  <a:cubicBezTo>
                    <a:pt x="2736" y="7963"/>
                    <a:pt x="0" y="12566"/>
                    <a:pt x="1468" y="14467"/>
                  </a:cubicBezTo>
                  <a:cubicBezTo>
                    <a:pt x="1909" y="15026"/>
                    <a:pt x="2664" y="15291"/>
                    <a:pt x="3634" y="15291"/>
                  </a:cubicBezTo>
                  <a:cubicBezTo>
                    <a:pt x="5965" y="15291"/>
                    <a:pt x="9537" y="13760"/>
                    <a:pt x="12976" y="11098"/>
                  </a:cubicBezTo>
                  <a:cubicBezTo>
                    <a:pt x="17813" y="7329"/>
                    <a:pt x="20582" y="2726"/>
                    <a:pt x="19081" y="824"/>
                  </a:cubicBezTo>
                  <a:cubicBezTo>
                    <a:pt x="18650" y="266"/>
                    <a:pt x="17902" y="1"/>
                    <a:pt x="1693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3" name="Google Shape;1033;p46"/>
            <p:cNvSpPr/>
            <p:nvPr/>
          </p:nvSpPr>
          <p:spPr>
            <a:xfrm>
              <a:off x="1567821" y="560821"/>
              <a:ext cx="489482" cy="217697"/>
            </a:xfrm>
            <a:custGeom>
              <a:avLst/>
              <a:gdLst/>
              <a:ahLst/>
              <a:cxnLst/>
              <a:rect l="l" t="t" r="r" b="b"/>
              <a:pathLst>
                <a:path w="26653" h="11862" extrusionOk="0">
                  <a:moveTo>
                    <a:pt x="4465" y="1"/>
                  </a:moveTo>
                  <a:cubicBezTo>
                    <a:pt x="3199" y="1"/>
                    <a:pt x="2157" y="197"/>
                    <a:pt x="1435" y="709"/>
                  </a:cubicBezTo>
                  <a:cubicBezTo>
                    <a:pt x="801" y="1176"/>
                    <a:pt x="601" y="3511"/>
                    <a:pt x="501" y="4145"/>
                  </a:cubicBezTo>
                  <a:cubicBezTo>
                    <a:pt x="0" y="6880"/>
                    <a:pt x="5271" y="10116"/>
                    <a:pt x="12242" y="11350"/>
                  </a:cubicBezTo>
                  <a:cubicBezTo>
                    <a:pt x="14150" y="11697"/>
                    <a:pt x="15995" y="11861"/>
                    <a:pt x="17678" y="11861"/>
                  </a:cubicBezTo>
                  <a:cubicBezTo>
                    <a:pt x="22148" y="11861"/>
                    <a:pt x="25479" y="10701"/>
                    <a:pt x="25819" y="8715"/>
                  </a:cubicBezTo>
                  <a:cubicBezTo>
                    <a:pt x="25952" y="7914"/>
                    <a:pt x="26653" y="6079"/>
                    <a:pt x="25819" y="4678"/>
                  </a:cubicBezTo>
                  <a:cubicBezTo>
                    <a:pt x="24484" y="2377"/>
                    <a:pt x="19014" y="2310"/>
                    <a:pt x="14010" y="1409"/>
                  </a:cubicBezTo>
                  <a:cubicBezTo>
                    <a:pt x="10430" y="787"/>
                    <a:pt x="6998" y="1"/>
                    <a:pt x="4465"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4" name="Google Shape;1034;p46"/>
            <p:cNvSpPr/>
            <p:nvPr/>
          </p:nvSpPr>
          <p:spPr>
            <a:xfrm>
              <a:off x="1575167" y="535036"/>
              <a:ext cx="482136" cy="200134"/>
            </a:xfrm>
            <a:custGeom>
              <a:avLst/>
              <a:gdLst/>
              <a:ahLst/>
              <a:cxnLst/>
              <a:rect l="l" t="t" r="r" b="b"/>
              <a:pathLst>
                <a:path w="26253" h="10905" extrusionOk="0">
                  <a:moveTo>
                    <a:pt x="8776" y="0"/>
                  </a:moveTo>
                  <a:cubicBezTo>
                    <a:pt x="4240" y="0"/>
                    <a:pt x="869" y="1200"/>
                    <a:pt x="501" y="3215"/>
                  </a:cubicBezTo>
                  <a:cubicBezTo>
                    <a:pt x="1" y="5950"/>
                    <a:pt x="5271" y="9186"/>
                    <a:pt x="12243" y="10420"/>
                  </a:cubicBezTo>
                  <a:cubicBezTo>
                    <a:pt x="14101" y="10749"/>
                    <a:pt x="15893" y="10905"/>
                    <a:pt x="17532" y="10905"/>
                  </a:cubicBezTo>
                  <a:cubicBezTo>
                    <a:pt x="22040" y="10905"/>
                    <a:pt x="25385" y="9724"/>
                    <a:pt x="25752" y="7718"/>
                  </a:cubicBezTo>
                  <a:cubicBezTo>
                    <a:pt x="26253" y="4949"/>
                    <a:pt x="20982" y="1747"/>
                    <a:pt x="14011" y="479"/>
                  </a:cubicBezTo>
                  <a:cubicBezTo>
                    <a:pt x="12173" y="154"/>
                    <a:pt x="10400" y="0"/>
                    <a:pt x="877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5" name="Google Shape;1035;p46"/>
            <p:cNvSpPr/>
            <p:nvPr/>
          </p:nvSpPr>
          <p:spPr>
            <a:xfrm>
              <a:off x="938067" y="2005732"/>
              <a:ext cx="1947480" cy="1253659"/>
            </a:xfrm>
            <a:custGeom>
              <a:avLst/>
              <a:gdLst/>
              <a:ahLst/>
              <a:cxnLst/>
              <a:rect l="l" t="t" r="r" b="b"/>
              <a:pathLst>
                <a:path w="106043" h="68310" extrusionOk="0">
                  <a:moveTo>
                    <a:pt x="96571" y="0"/>
                  </a:moveTo>
                  <a:cubicBezTo>
                    <a:pt x="96559" y="0"/>
                    <a:pt x="96547" y="0"/>
                    <a:pt x="96536" y="0"/>
                  </a:cubicBezTo>
                  <a:lnTo>
                    <a:pt x="53605" y="2502"/>
                  </a:lnTo>
                  <a:cubicBezTo>
                    <a:pt x="52104" y="2602"/>
                    <a:pt x="50603" y="2969"/>
                    <a:pt x="49235" y="3570"/>
                  </a:cubicBezTo>
                  <a:lnTo>
                    <a:pt x="2602" y="24418"/>
                  </a:lnTo>
                  <a:cubicBezTo>
                    <a:pt x="934" y="25185"/>
                    <a:pt x="0" y="26986"/>
                    <a:pt x="367" y="28788"/>
                  </a:cubicBezTo>
                  <a:lnTo>
                    <a:pt x="8073" y="65214"/>
                  </a:lnTo>
                  <a:cubicBezTo>
                    <a:pt x="8473" y="67090"/>
                    <a:pt x="10149" y="68310"/>
                    <a:pt x="11919" y="68310"/>
                  </a:cubicBezTo>
                  <a:cubicBezTo>
                    <a:pt x="12509" y="68310"/>
                    <a:pt x="13109" y="68174"/>
                    <a:pt x="13677" y="67882"/>
                  </a:cubicBezTo>
                  <a:lnTo>
                    <a:pt x="59709" y="44899"/>
                  </a:lnTo>
                  <a:lnTo>
                    <a:pt x="102173" y="43498"/>
                  </a:lnTo>
                  <a:cubicBezTo>
                    <a:pt x="104375" y="43431"/>
                    <a:pt x="106042" y="41430"/>
                    <a:pt x="105709" y="39228"/>
                  </a:cubicBezTo>
                  <a:lnTo>
                    <a:pt x="100038" y="4370"/>
                  </a:lnTo>
                  <a:cubicBezTo>
                    <a:pt x="99740" y="2580"/>
                    <a:pt x="98388" y="0"/>
                    <a:pt x="9657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6" name="Google Shape;1036;p46"/>
            <p:cNvSpPr/>
            <p:nvPr/>
          </p:nvSpPr>
          <p:spPr>
            <a:xfrm>
              <a:off x="715079" y="1570465"/>
              <a:ext cx="1156003" cy="1185828"/>
            </a:xfrm>
            <a:custGeom>
              <a:avLst/>
              <a:gdLst/>
              <a:ahLst/>
              <a:cxnLst/>
              <a:rect l="l" t="t" r="r" b="b"/>
              <a:pathLst>
                <a:path w="62946" h="64614" extrusionOk="0">
                  <a:moveTo>
                    <a:pt x="22516" y="0"/>
                  </a:moveTo>
                  <a:lnTo>
                    <a:pt x="0" y="20782"/>
                  </a:lnTo>
                  <a:lnTo>
                    <a:pt x="40429" y="64613"/>
                  </a:lnTo>
                  <a:lnTo>
                    <a:pt x="62945" y="43865"/>
                  </a:lnTo>
                  <a:lnTo>
                    <a:pt x="22516"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7" name="Google Shape;1037;p46"/>
            <p:cNvSpPr/>
            <p:nvPr/>
          </p:nvSpPr>
          <p:spPr>
            <a:xfrm>
              <a:off x="766538" y="1620054"/>
              <a:ext cx="1059201" cy="1088487"/>
            </a:xfrm>
            <a:custGeom>
              <a:avLst/>
              <a:gdLst/>
              <a:ahLst/>
              <a:cxnLst/>
              <a:rect l="l" t="t" r="r" b="b"/>
              <a:pathLst>
                <a:path w="57675" h="59310" fill="none" extrusionOk="0">
                  <a:moveTo>
                    <a:pt x="0" y="18313"/>
                  </a:moveTo>
                  <a:lnTo>
                    <a:pt x="19881" y="0"/>
                  </a:lnTo>
                  <a:lnTo>
                    <a:pt x="57675" y="40996"/>
                  </a:lnTo>
                  <a:lnTo>
                    <a:pt x="37794" y="59309"/>
                  </a:lnTo>
                  <a:close/>
                </a:path>
              </a:pathLst>
            </a:custGeom>
            <a:solidFill>
              <a:schemeClr val="accent1"/>
            </a:solidFill>
            <a:ln w="1000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8" name="Google Shape;1038;p46"/>
            <p:cNvSpPr/>
            <p:nvPr/>
          </p:nvSpPr>
          <p:spPr>
            <a:xfrm>
              <a:off x="1161055" y="2040454"/>
              <a:ext cx="259149" cy="235609"/>
            </a:xfrm>
            <a:custGeom>
              <a:avLst/>
              <a:gdLst/>
              <a:ahLst/>
              <a:cxnLst/>
              <a:rect l="l" t="t" r="r" b="b"/>
              <a:pathLst>
                <a:path w="14111" h="12838" extrusionOk="0">
                  <a:moveTo>
                    <a:pt x="5643" y="1"/>
                  </a:moveTo>
                  <a:cubicBezTo>
                    <a:pt x="4387" y="1"/>
                    <a:pt x="3208" y="404"/>
                    <a:pt x="2302" y="1244"/>
                  </a:cubicBezTo>
                  <a:cubicBezTo>
                    <a:pt x="0" y="3345"/>
                    <a:pt x="300" y="7382"/>
                    <a:pt x="2936" y="10217"/>
                  </a:cubicBezTo>
                  <a:cubicBezTo>
                    <a:pt x="4512" y="11933"/>
                    <a:pt x="6565" y="12837"/>
                    <a:pt x="8454" y="12837"/>
                  </a:cubicBezTo>
                  <a:cubicBezTo>
                    <a:pt x="9723" y="12837"/>
                    <a:pt x="10917" y="12429"/>
                    <a:pt x="11842" y="11585"/>
                  </a:cubicBezTo>
                  <a:cubicBezTo>
                    <a:pt x="14110" y="9517"/>
                    <a:pt x="13810" y="5480"/>
                    <a:pt x="11175" y="2612"/>
                  </a:cubicBezTo>
                  <a:cubicBezTo>
                    <a:pt x="9593" y="910"/>
                    <a:pt x="7530" y="1"/>
                    <a:pt x="5643"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9" name="Google Shape;1039;p46"/>
            <p:cNvSpPr/>
            <p:nvPr/>
          </p:nvSpPr>
          <p:spPr>
            <a:xfrm>
              <a:off x="952759" y="1255793"/>
              <a:ext cx="902383" cy="1220111"/>
            </a:xfrm>
            <a:custGeom>
              <a:avLst/>
              <a:gdLst/>
              <a:ahLst/>
              <a:cxnLst/>
              <a:rect l="l" t="t" r="r" b="b"/>
              <a:pathLst>
                <a:path w="49136" h="66482" extrusionOk="0">
                  <a:moveTo>
                    <a:pt x="28788" y="1"/>
                  </a:moveTo>
                  <a:lnTo>
                    <a:pt x="1" y="10442"/>
                  </a:lnTo>
                  <a:lnTo>
                    <a:pt x="20315" y="66482"/>
                  </a:lnTo>
                  <a:lnTo>
                    <a:pt x="49136" y="56041"/>
                  </a:lnTo>
                  <a:lnTo>
                    <a:pt x="28788"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0" name="Google Shape;1040;p46"/>
            <p:cNvSpPr/>
            <p:nvPr/>
          </p:nvSpPr>
          <p:spPr>
            <a:xfrm>
              <a:off x="998708" y="1301711"/>
              <a:ext cx="815388" cy="1131340"/>
            </a:xfrm>
            <a:custGeom>
              <a:avLst/>
              <a:gdLst/>
              <a:ahLst/>
              <a:cxnLst/>
              <a:rect l="l" t="t" r="r" b="b"/>
              <a:pathLst>
                <a:path w="44399" h="61645" fill="none" extrusionOk="0">
                  <a:moveTo>
                    <a:pt x="0" y="9207"/>
                  </a:moveTo>
                  <a:lnTo>
                    <a:pt x="25385" y="1"/>
                  </a:lnTo>
                  <a:lnTo>
                    <a:pt x="44399" y="52438"/>
                  </a:lnTo>
                  <a:lnTo>
                    <a:pt x="18981" y="61645"/>
                  </a:lnTo>
                  <a:close/>
                </a:path>
              </a:pathLst>
            </a:custGeom>
            <a:solidFill>
              <a:schemeClr val="accent1"/>
            </a:solidFill>
            <a:ln w="1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1" name="Google Shape;1041;p46"/>
            <p:cNvSpPr/>
            <p:nvPr/>
          </p:nvSpPr>
          <p:spPr>
            <a:xfrm>
              <a:off x="1282337" y="1733362"/>
              <a:ext cx="242620" cy="252989"/>
            </a:xfrm>
            <a:custGeom>
              <a:avLst/>
              <a:gdLst/>
              <a:ahLst/>
              <a:cxnLst/>
              <a:rect l="l" t="t" r="r" b="b"/>
              <a:pathLst>
                <a:path w="13211" h="13785" extrusionOk="0">
                  <a:moveTo>
                    <a:pt x="5738" y="1"/>
                  </a:moveTo>
                  <a:cubicBezTo>
                    <a:pt x="5220" y="1"/>
                    <a:pt x="4704" y="86"/>
                    <a:pt x="4204" y="264"/>
                  </a:cubicBezTo>
                  <a:cubicBezTo>
                    <a:pt x="1302" y="1332"/>
                    <a:pt x="1" y="5168"/>
                    <a:pt x="1335" y="8804"/>
                  </a:cubicBezTo>
                  <a:cubicBezTo>
                    <a:pt x="2407" y="11826"/>
                    <a:pt x="4927" y="13785"/>
                    <a:pt x="7423" y="13785"/>
                  </a:cubicBezTo>
                  <a:cubicBezTo>
                    <a:pt x="7957" y="13785"/>
                    <a:pt x="8490" y="13695"/>
                    <a:pt x="9007" y="13507"/>
                  </a:cubicBezTo>
                  <a:cubicBezTo>
                    <a:pt x="11909" y="12473"/>
                    <a:pt x="13210" y="8637"/>
                    <a:pt x="11876" y="5001"/>
                  </a:cubicBezTo>
                  <a:cubicBezTo>
                    <a:pt x="10772" y="1964"/>
                    <a:pt x="8228" y="1"/>
                    <a:pt x="573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2" name="Google Shape;1042;p46"/>
            <p:cNvSpPr/>
            <p:nvPr/>
          </p:nvSpPr>
          <p:spPr>
            <a:xfrm>
              <a:off x="1970290" y="2152662"/>
              <a:ext cx="666539" cy="41642"/>
            </a:xfrm>
            <a:custGeom>
              <a:avLst/>
              <a:gdLst/>
              <a:ahLst/>
              <a:cxnLst/>
              <a:rect l="l" t="t" r="r" b="b"/>
              <a:pathLst>
                <a:path w="36294" h="2269" fill="none" extrusionOk="0">
                  <a:moveTo>
                    <a:pt x="1" y="2268"/>
                  </a:moveTo>
                  <a:lnTo>
                    <a:pt x="36293" y="0"/>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3" name="Google Shape;1043;p46"/>
            <p:cNvSpPr/>
            <p:nvPr/>
          </p:nvSpPr>
          <p:spPr>
            <a:xfrm>
              <a:off x="1890054" y="2211426"/>
              <a:ext cx="121925" cy="558944"/>
            </a:xfrm>
            <a:custGeom>
              <a:avLst/>
              <a:gdLst/>
              <a:ahLst/>
              <a:cxnLst/>
              <a:rect l="l" t="t" r="r" b="b"/>
              <a:pathLst>
                <a:path w="6639" h="30456" fill="none" extrusionOk="0">
                  <a:moveTo>
                    <a:pt x="0" y="0"/>
                  </a:moveTo>
                  <a:lnTo>
                    <a:pt x="6638" y="30456"/>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4" name="Google Shape;1044;p46"/>
            <p:cNvSpPr/>
            <p:nvPr/>
          </p:nvSpPr>
          <p:spPr>
            <a:xfrm>
              <a:off x="1077733" y="2715863"/>
              <a:ext cx="151952" cy="430384"/>
            </a:xfrm>
            <a:custGeom>
              <a:avLst/>
              <a:gdLst/>
              <a:ahLst/>
              <a:cxnLst/>
              <a:rect l="l" t="t" r="r" b="b"/>
              <a:pathLst>
                <a:path w="8274" h="23451" extrusionOk="0">
                  <a:moveTo>
                    <a:pt x="1" y="1"/>
                  </a:moveTo>
                  <a:lnTo>
                    <a:pt x="4704" y="23451"/>
                  </a:lnTo>
                  <a:cubicBezTo>
                    <a:pt x="4704" y="23451"/>
                    <a:pt x="8273" y="14144"/>
                    <a:pt x="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5" name="Google Shape;1045;p46"/>
            <p:cNvSpPr/>
            <p:nvPr/>
          </p:nvSpPr>
          <p:spPr>
            <a:xfrm>
              <a:off x="1089376" y="2403045"/>
              <a:ext cx="766996" cy="410013"/>
            </a:xfrm>
            <a:custGeom>
              <a:avLst/>
              <a:gdLst/>
              <a:ahLst/>
              <a:cxnLst/>
              <a:rect l="l" t="t" r="r" b="b"/>
              <a:pathLst>
                <a:path w="41764" h="22341" extrusionOk="0">
                  <a:moveTo>
                    <a:pt x="0" y="17346"/>
                  </a:moveTo>
                  <a:cubicBezTo>
                    <a:pt x="2" y="17349"/>
                    <a:pt x="5" y="17351"/>
                    <a:pt x="12" y="17352"/>
                  </a:cubicBezTo>
                  <a:lnTo>
                    <a:pt x="12" y="17352"/>
                  </a:lnTo>
                  <a:cubicBezTo>
                    <a:pt x="4" y="17348"/>
                    <a:pt x="0" y="17346"/>
                    <a:pt x="0" y="17346"/>
                  </a:cubicBezTo>
                  <a:close/>
                  <a:moveTo>
                    <a:pt x="41563" y="0"/>
                  </a:moveTo>
                  <a:cubicBezTo>
                    <a:pt x="41562" y="1"/>
                    <a:pt x="1085" y="17353"/>
                    <a:pt x="21" y="17353"/>
                  </a:cubicBezTo>
                  <a:cubicBezTo>
                    <a:pt x="18" y="17353"/>
                    <a:pt x="15" y="17352"/>
                    <a:pt x="12" y="17352"/>
                  </a:cubicBezTo>
                  <a:lnTo>
                    <a:pt x="12" y="17352"/>
                  </a:lnTo>
                  <a:cubicBezTo>
                    <a:pt x="382" y="17547"/>
                    <a:pt x="9589" y="22341"/>
                    <a:pt x="19308" y="22341"/>
                  </a:cubicBezTo>
                  <a:cubicBezTo>
                    <a:pt x="23002" y="22341"/>
                    <a:pt x="26770" y="21648"/>
                    <a:pt x="30155" y="19748"/>
                  </a:cubicBezTo>
                  <a:cubicBezTo>
                    <a:pt x="37360" y="15845"/>
                    <a:pt x="41763" y="8206"/>
                    <a:pt x="4156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6" name="Google Shape;1046;p46"/>
            <p:cNvSpPr/>
            <p:nvPr/>
          </p:nvSpPr>
          <p:spPr>
            <a:xfrm>
              <a:off x="1852681" y="2403045"/>
              <a:ext cx="94359" cy="383237"/>
            </a:xfrm>
            <a:custGeom>
              <a:avLst/>
              <a:gdLst/>
              <a:ahLst/>
              <a:cxnLst/>
              <a:rect l="l" t="t" r="r" b="b"/>
              <a:pathLst>
                <a:path w="5138" h="20882" extrusionOk="0">
                  <a:moveTo>
                    <a:pt x="0" y="0"/>
                  </a:moveTo>
                  <a:lnTo>
                    <a:pt x="3903" y="20882"/>
                  </a:lnTo>
                  <a:cubicBezTo>
                    <a:pt x="5137" y="7706"/>
                    <a:pt x="1" y="1"/>
                    <a:pt x="0"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7" name="Google Shape;1047;p46"/>
            <p:cNvSpPr/>
            <p:nvPr/>
          </p:nvSpPr>
          <p:spPr>
            <a:xfrm>
              <a:off x="1823885" y="2194285"/>
              <a:ext cx="17171" cy="7359"/>
            </a:xfrm>
            <a:custGeom>
              <a:avLst/>
              <a:gdLst/>
              <a:ahLst/>
              <a:cxnLst/>
              <a:rect l="l" t="t" r="r" b="b"/>
              <a:pathLst>
                <a:path w="935" h="401" fill="none" extrusionOk="0">
                  <a:moveTo>
                    <a:pt x="1" y="401"/>
                  </a:moveTo>
                  <a:lnTo>
                    <a:pt x="935" y="0"/>
                  </a:lnTo>
                </a:path>
              </a:pathLst>
            </a:custGeom>
            <a:noFill/>
            <a:ln w="10850"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8" name="Google Shape;1048;p46"/>
            <p:cNvSpPr/>
            <p:nvPr/>
          </p:nvSpPr>
          <p:spPr>
            <a:xfrm>
              <a:off x="1992347" y="2278762"/>
              <a:ext cx="667145" cy="41036"/>
            </a:xfrm>
            <a:custGeom>
              <a:avLst/>
              <a:gdLst/>
              <a:ahLst/>
              <a:cxnLst/>
              <a:rect l="l" t="t" r="r" b="b"/>
              <a:pathLst>
                <a:path w="36327" h="2236" fill="none" extrusionOk="0">
                  <a:moveTo>
                    <a:pt x="1" y="2236"/>
                  </a:moveTo>
                  <a:lnTo>
                    <a:pt x="36327" y="1"/>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9" name="Google Shape;1049;p46"/>
            <p:cNvSpPr/>
            <p:nvPr/>
          </p:nvSpPr>
          <p:spPr>
            <a:xfrm>
              <a:off x="2022373" y="2435492"/>
              <a:ext cx="667145" cy="41036"/>
            </a:xfrm>
            <a:custGeom>
              <a:avLst/>
              <a:gdLst/>
              <a:ahLst/>
              <a:cxnLst/>
              <a:rect l="l" t="t" r="r" b="b"/>
              <a:pathLst>
                <a:path w="36327" h="2236" fill="none" extrusionOk="0">
                  <a:moveTo>
                    <a:pt x="0" y="2235"/>
                  </a:moveTo>
                  <a:lnTo>
                    <a:pt x="36326" y="0"/>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0" name="Google Shape;1050;p46"/>
            <p:cNvSpPr/>
            <p:nvPr/>
          </p:nvSpPr>
          <p:spPr>
            <a:xfrm>
              <a:off x="2257005" y="1362935"/>
              <a:ext cx="333876" cy="264625"/>
            </a:xfrm>
            <a:custGeom>
              <a:avLst/>
              <a:gdLst/>
              <a:ahLst/>
              <a:cxnLst/>
              <a:rect l="l" t="t" r="r" b="b"/>
              <a:pathLst>
                <a:path w="18180" h="14419" extrusionOk="0">
                  <a:moveTo>
                    <a:pt x="15578" y="0"/>
                  </a:moveTo>
                  <a:cubicBezTo>
                    <a:pt x="15578" y="0"/>
                    <a:pt x="14677" y="9707"/>
                    <a:pt x="11041" y="10541"/>
                  </a:cubicBezTo>
                  <a:cubicBezTo>
                    <a:pt x="10273" y="10713"/>
                    <a:pt x="9494" y="10798"/>
                    <a:pt x="8716" y="10798"/>
                  </a:cubicBezTo>
                  <a:cubicBezTo>
                    <a:pt x="7229" y="10798"/>
                    <a:pt x="5749" y="10487"/>
                    <a:pt x="4370" y="9874"/>
                  </a:cubicBezTo>
                  <a:lnTo>
                    <a:pt x="1434" y="7639"/>
                  </a:lnTo>
                  <a:lnTo>
                    <a:pt x="0" y="12643"/>
                  </a:lnTo>
                  <a:cubicBezTo>
                    <a:pt x="0" y="12643"/>
                    <a:pt x="861" y="13797"/>
                    <a:pt x="2638" y="13797"/>
                  </a:cubicBezTo>
                  <a:cubicBezTo>
                    <a:pt x="3259" y="13797"/>
                    <a:pt x="3991" y="13656"/>
                    <a:pt x="4837" y="13276"/>
                  </a:cubicBezTo>
                  <a:cubicBezTo>
                    <a:pt x="4837" y="13276"/>
                    <a:pt x="7431" y="14418"/>
                    <a:pt x="10120" y="14418"/>
                  </a:cubicBezTo>
                  <a:cubicBezTo>
                    <a:pt x="11464" y="14418"/>
                    <a:pt x="12831" y="14133"/>
                    <a:pt x="13910" y="13276"/>
                  </a:cubicBezTo>
                  <a:cubicBezTo>
                    <a:pt x="17146" y="10708"/>
                    <a:pt x="18180" y="3670"/>
                    <a:pt x="18180" y="3670"/>
                  </a:cubicBezTo>
                  <a:lnTo>
                    <a:pt x="15578" y="0"/>
                  </a:lnTo>
                  <a:close/>
                </a:path>
              </a:pathLst>
            </a:custGeom>
            <a:solidFill>
              <a:srgbClr val="B979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1" name="Google Shape;1051;p46"/>
            <p:cNvSpPr/>
            <p:nvPr/>
          </p:nvSpPr>
          <p:spPr>
            <a:xfrm>
              <a:off x="2550441" y="901333"/>
              <a:ext cx="866497" cy="664416"/>
            </a:xfrm>
            <a:custGeom>
              <a:avLst/>
              <a:gdLst/>
              <a:ahLst/>
              <a:cxnLst/>
              <a:rect l="l" t="t" r="r" b="b"/>
              <a:pathLst>
                <a:path w="47182" h="36203" extrusionOk="0">
                  <a:moveTo>
                    <a:pt x="9993" y="1"/>
                  </a:moveTo>
                  <a:cubicBezTo>
                    <a:pt x="7006" y="1"/>
                    <a:pt x="2130" y="1684"/>
                    <a:pt x="1134" y="8340"/>
                  </a:cubicBezTo>
                  <a:cubicBezTo>
                    <a:pt x="0" y="16112"/>
                    <a:pt x="2502" y="20416"/>
                    <a:pt x="2502" y="20416"/>
                  </a:cubicBezTo>
                  <a:cubicBezTo>
                    <a:pt x="2502" y="20416"/>
                    <a:pt x="1268" y="22884"/>
                    <a:pt x="15811" y="32224"/>
                  </a:cubicBezTo>
                  <a:cubicBezTo>
                    <a:pt x="20189" y="35035"/>
                    <a:pt x="24636" y="36203"/>
                    <a:pt x="28739" y="36203"/>
                  </a:cubicBezTo>
                  <a:cubicBezTo>
                    <a:pt x="38269" y="36203"/>
                    <a:pt x="45947" y="29906"/>
                    <a:pt x="46600" y="23284"/>
                  </a:cubicBezTo>
                  <a:cubicBezTo>
                    <a:pt x="47181" y="17170"/>
                    <a:pt x="42968" y="16086"/>
                    <a:pt x="39908" y="16086"/>
                  </a:cubicBezTo>
                  <a:cubicBezTo>
                    <a:pt x="38227" y="16086"/>
                    <a:pt x="36893" y="16413"/>
                    <a:pt x="36893" y="16413"/>
                  </a:cubicBezTo>
                  <a:cubicBezTo>
                    <a:pt x="37260" y="14678"/>
                    <a:pt x="36726" y="12910"/>
                    <a:pt x="35459" y="11643"/>
                  </a:cubicBezTo>
                  <a:cubicBezTo>
                    <a:pt x="34844" y="10989"/>
                    <a:pt x="33754" y="10743"/>
                    <a:pt x="32449" y="10743"/>
                  </a:cubicBezTo>
                  <a:cubicBezTo>
                    <a:pt x="29295" y="10743"/>
                    <a:pt x="24879" y="12177"/>
                    <a:pt x="22850" y="12743"/>
                  </a:cubicBezTo>
                  <a:cubicBezTo>
                    <a:pt x="22318" y="12894"/>
                    <a:pt x="21863" y="12973"/>
                    <a:pt x="21464" y="12973"/>
                  </a:cubicBezTo>
                  <a:cubicBezTo>
                    <a:pt x="19738" y="12973"/>
                    <a:pt x="19055" y="11479"/>
                    <a:pt x="17646" y="7740"/>
                  </a:cubicBezTo>
                  <a:cubicBezTo>
                    <a:pt x="15945" y="3137"/>
                    <a:pt x="13877" y="701"/>
                    <a:pt x="11342" y="134"/>
                  </a:cubicBezTo>
                  <a:cubicBezTo>
                    <a:pt x="10968" y="51"/>
                    <a:pt x="10509" y="1"/>
                    <a:pt x="999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2" name="Google Shape;1052;p46"/>
            <p:cNvSpPr/>
            <p:nvPr/>
          </p:nvSpPr>
          <p:spPr>
            <a:xfrm>
              <a:off x="2639878" y="3099100"/>
              <a:ext cx="69236" cy="101031"/>
            </a:xfrm>
            <a:custGeom>
              <a:avLst/>
              <a:gdLst/>
              <a:ahLst/>
              <a:cxnLst/>
              <a:rect l="l" t="t" r="r" b="b"/>
              <a:pathLst>
                <a:path w="3770" h="5505" extrusionOk="0">
                  <a:moveTo>
                    <a:pt x="3770" y="0"/>
                  </a:moveTo>
                  <a:lnTo>
                    <a:pt x="0" y="367"/>
                  </a:lnTo>
                  <a:lnTo>
                    <a:pt x="200" y="5237"/>
                  </a:lnTo>
                  <a:lnTo>
                    <a:pt x="3603" y="5504"/>
                  </a:lnTo>
                  <a:lnTo>
                    <a:pt x="3770" y="5037"/>
                  </a:lnTo>
                  <a:lnTo>
                    <a:pt x="3770" y="0"/>
                  </a:lnTo>
                  <a:close/>
                </a:path>
              </a:pathLst>
            </a:custGeom>
            <a:solidFill>
              <a:srgbClr val="B979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3" name="Google Shape;1053;p46"/>
            <p:cNvSpPr/>
            <p:nvPr/>
          </p:nvSpPr>
          <p:spPr>
            <a:xfrm>
              <a:off x="2610476" y="3067258"/>
              <a:ext cx="120089" cy="40431"/>
            </a:xfrm>
            <a:custGeom>
              <a:avLst/>
              <a:gdLst/>
              <a:ahLst/>
              <a:cxnLst/>
              <a:rect l="l" t="t" r="r" b="b"/>
              <a:pathLst>
                <a:path w="6539" h="2203" extrusionOk="0">
                  <a:moveTo>
                    <a:pt x="6538" y="1"/>
                  </a:moveTo>
                  <a:lnTo>
                    <a:pt x="0" y="234"/>
                  </a:lnTo>
                  <a:lnTo>
                    <a:pt x="300" y="2069"/>
                  </a:lnTo>
                  <a:lnTo>
                    <a:pt x="6171" y="2202"/>
                  </a:lnTo>
                  <a:lnTo>
                    <a:pt x="6538"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4" name="Google Shape;1054;p46"/>
            <p:cNvSpPr/>
            <p:nvPr/>
          </p:nvSpPr>
          <p:spPr>
            <a:xfrm>
              <a:off x="3133015" y="2772793"/>
              <a:ext cx="121925" cy="113290"/>
            </a:xfrm>
            <a:custGeom>
              <a:avLst/>
              <a:gdLst/>
              <a:ahLst/>
              <a:cxnLst/>
              <a:rect l="l" t="t" r="r" b="b"/>
              <a:pathLst>
                <a:path w="6639" h="6173" extrusionOk="0">
                  <a:moveTo>
                    <a:pt x="5438" y="1"/>
                  </a:moveTo>
                  <a:lnTo>
                    <a:pt x="1" y="5071"/>
                  </a:lnTo>
                  <a:lnTo>
                    <a:pt x="1969" y="6172"/>
                  </a:lnTo>
                  <a:lnTo>
                    <a:pt x="6639" y="1902"/>
                  </a:lnTo>
                  <a:lnTo>
                    <a:pt x="5438"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5" name="Google Shape;1055;p46"/>
            <p:cNvSpPr/>
            <p:nvPr/>
          </p:nvSpPr>
          <p:spPr>
            <a:xfrm>
              <a:off x="3180801" y="2815646"/>
              <a:ext cx="108445" cy="105931"/>
            </a:xfrm>
            <a:custGeom>
              <a:avLst/>
              <a:gdLst/>
              <a:ahLst/>
              <a:cxnLst/>
              <a:rect l="l" t="t" r="r" b="b"/>
              <a:pathLst>
                <a:path w="5905" h="5772" extrusionOk="0">
                  <a:moveTo>
                    <a:pt x="2969" y="1"/>
                  </a:moveTo>
                  <a:lnTo>
                    <a:pt x="1" y="2736"/>
                  </a:lnTo>
                  <a:lnTo>
                    <a:pt x="3603" y="5772"/>
                  </a:lnTo>
                  <a:lnTo>
                    <a:pt x="5905" y="3036"/>
                  </a:lnTo>
                  <a:lnTo>
                    <a:pt x="2969" y="1"/>
                  </a:lnTo>
                  <a:close/>
                </a:path>
              </a:pathLst>
            </a:custGeom>
            <a:solidFill>
              <a:srgbClr val="B979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6" name="Google Shape;1056;p46"/>
            <p:cNvSpPr/>
            <p:nvPr/>
          </p:nvSpPr>
          <p:spPr>
            <a:xfrm>
              <a:off x="3212040" y="2865583"/>
              <a:ext cx="139078" cy="172330"/>
            </a:xfrm>
            <a:custGeom>
              <a:avLst/>
              <a:gdLst/>
              <a:ahLst/>
              <a:cxnLst/>
              <a:rect l="l" t="t" r="r" b="b"/>
              <a:pathLst>
                <a:path w="7573" h="9390" extrusionOk="0">
                  <a:moveTo>
                    <a:pt x="4482" y="1"/>
                  </a:moveTo>
                  <a:cubicBezTo>
                    <a:pt x="4246" y="1"/>
                    <a:pt x="4014" y="97"/>
                    <a:pt x="3870" y="282"/>
                  </a:cubicBezTo>
                  <a:lnTo>
                    <a:pt x="1435" y="3117"/>
                  </a:lnTo>
                  <a:cubicBezTo>
                    <a:pt x="1302" y="3251"/>
                    <a:pt x="1235" y="3451"/>
                    <a:pt x="1268" y="3618"/>
                  </a:cubicBezTo>
                  <a:cubicBezTo>
                    <a:pt x="1302" y="4385"/>
                    <a:pt x="1302" y="5119"/>
                    <a:pt x="1268" y="5886"/>
                  </a:cubicBezTo>
                  <a:cubicBezTo>
                    <a:pt x="1135" y="6853"/>
                    <a:pt x="1" y="8355"/>
                    <a:pt x="1" y="8355"/>
                  </a:cubicBezTo>
                  <a:cubicBezTo>
                    <a:pt x="132" y="8852"/>
                    <a:pt x="529" y="9390"/>
                    <a:pt x="936" y="9390"/>
                  </a:cubicBezTo>
                  <a:cubicBezTo>
                    <a:pt x="1048" y="9390"/>
                    <a:pt x="1160" y="9349"/>
                    <a:pt x="1268" y="9255"/>
                  </a:cubicBezTo>
                  <a:cubicBezTo>
                    <a:pt x="1669" y="8955"/>
                    <a:pt x="5672" y="4452"/>
                    <a:pt x="7239" y="2650"/>
                  </a:cubicBezTo>
                  <a:cubicBezTo>
                    <a:pt x="7573" y="2284"/>
                    <a:pt x="7473" y="1716"/>
                    <a:pt x="7073" y="1450"/>
                  </a:cubicBezTo>
                  <a:lnTo>
                    <a:pt x="4904" y="115"/>
                  </a:lnTo>
                  <a:cubicBezTo>
                    <a:pt x="4776" y="38"/>
                    <a:pt x="4628" y="1"/>
                    <a:pt x="448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7" name="Google Shape;1057;p46"/>
            <p:cNvSpPr/>
            <p:nvPr/>
          </p:nvSpPr>
          <p:spPr>
            <a:xfrm>
              <a:off x="2540028" y="3190312"/>
              <a:ext cx="191143" cy="75410"/>
            </a:xfrm>
            <a:custGeom>
              <a:avLst/>
              <a:gdLst/>
              <a:ahLst/>
              <a:cxnLst/>
              <a:rect l="l" t="t" r="r" b="b"/>
              <a:pathLst>
                <a:path w="10408" h="4109" extrusionOk="0">
                  <a:moveTo>
                    <a:pt x="9040" y="1"/>
                  </a:moveTo>
                  <a:lnTo>
                    <a:pt x="5304" y="101"/>
                  </a:lnTo>
                  <a:cubicBezTo>
                    <a:pt x="5137" y="101"/>
                    <a:pt x="4937" y="167"/>
                    <a:pt x="4803" y="301"/>
                  </a:cubicBezTo>
                  <a:cubicBezTo>
                    <a:pt x="4303" y="835"/>
                    <a:pt x="3736" y="1335"/>
                    <a:pt x="3136" y="1802"/>
                  </a:cubicBezTo>
                  <a:cubicBezTo>
                    <a:pt x="2368" y="2369"/>
                    <a:pt x="467" y="2536"/>
                    <a:pt x="467" y="2536"/>
                  </a:cubicBezTo>
                  <a:cubicBezTo>
                    <a:pt x="100" y="3036"/>
                    <a:pt x="0" y="3937"/>
                    <a:pt x="634" y="4037"/>
                  </a:cubicBezTo>
                  <a:cubicBezTo>
                    <a:pt x="934" y="4097"/>
                    <a:pt x="3228" y="4109"/>
                    <a:pt x="5526" y="4109"/>
                  </a:cubicBezTo>
                  <a:cubicBezTo>
                    <a:pt x="7058" y="4109"/>
                    <a:pt x="8593" y="4104"/>
                    <a:pt x="9540" y="4104"/>
                  </a:cubicBezTo>
                  <a:cubicBezTo>
                    <a:pt x="10041" y="4104"/>
                    <a:pt x="10407" y="3670"/>
                    <a:pt x="10307" y="3170"/>
                  </a:cubicBezTo>
                  <a:lnTo>
                    <a:pt x="9874" y="668"/>
                  </a:lnTo>
                  <a:cubicBezTo>
                    <a:pt x="9807" y="267"/>
                    <a:pt x="9440" y="1"/>
                    <a:pt x="904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8" name="Google Shape;1058;p46"/>
            <p:cNvSpPr/>
            <p:nvPr/>
          </p:nvSpPr>
          <p:spPr>
            <a:xfrm>
              <a:off x="2512443" y="1250967"/>
              <a:ext cx="463147" cy="426641"/>
            </a:xfrm>
            <a:custGeom>
              <a:avLst/>
              <a:gdLst/>
              <a:ahLst/>
              <a:cxnLst/>
              <a:rect l="l" t="t" r="r" b="b"/>
              <a:pathLst>
                <a:path w="25219" h="23247" extrusionOk="0">
                  <a:moveTo>
                    <a:pt x="10866" y="1"/>
                  </a:moveTo>
                  <a:cubicBezTo>
                    <a:pt x="8153" y="1"/>
                    <a:pt x="5376" y="268"/>
                    <a:pt x="3070" y="1064"/>
                  </a:cubicBezTo>
                  <a:cubicBezTo>
                    <a:pt x="3070" y="1064"/>
                    <a:pt x="735" y="1731"/>
                    <a:pt x="1" y="8236"/>
                  </a:cubicBezTo>
                  <a:lnTo>
                    <a:pt x="2770" y="9137"/>
                  </a:lnTo>
                  <a:cubicBezTo>
                    <a:pt x="2770" y="9137"/>
                    <a:pt x="3770" y="21379"/>
                    <a:pt x="4404" y="23247"/>
                  </a:cubicBezTo>
                  <a:lnTo>
                    <a:pt x="19181" y="23247"/>
                  </a:lnTo>
                  <a:cubicBezTo>
                    <a:pt x="19181" y="23247"/>
                    <a:pt x="19348" y="12739"/>
                    <a:pt x="20015" y="10504"/>
                  </a:cubicBezTo>
                  <a:lnTo>
                    <a:pt x="25219" y="6869"/>
                  </a:lnTo>
                  <a:cubicBezTo>
                    <a:pt x="25219" y="6869"/>
                    <a:pt x="23818" y="1331"/>
                    <a:pt x="21783" y="1064"/>
                  </a:cubicBezTo>
                  <a:cubicBezTo>
                    <a:pt x="20452" y="871"/>
                    <a:pt x="15764" y="1"/>
                    <a:pt x="1086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9" name="Google Shape;1059;p46"/>
            <p:cNvSpPr/>
            <p:nvPr/>
          </p:nvSpPr>
          <p:spPr>
            <a:xfrm>
              <a:off x="2744008" y="1387417"/>
              <a:ext cx="308771" cy="265506"/>
            </a:xfrm>
            <a:custGeom>
              <a:avLst/>
              <a:gdLst/>
              <a:ahLst/>
              <a:cxnLst/>
              <a:rect l="l" t="t" r="r" b="b"/>
              <a:pathLst>
                <a:path w="16813" h="14467" extrusionOk="0">
                  <a:moveTo>
                    <a:pt x="11809" y="1"/>
                  </a:moveTo>
                  <a:lnTo>
                    <a:pt x="8507" y="2302"/>
                  </a:lnTo>
                  <a:cubicBezTo>
                    <a:pt x="8507" y="2302"/>
                    <a:pt x="10475" y="7940"/>
                    <a:pt x="10842" y="10942"/>
                  </a:cubicBezTo>
                  <a:cubicBezTo>
                    <a:pt x="10842" y="10942"/>
                    <a:pt x="6139" y="9074"/>
                    <a:pt x="4938" y="8240"/>
                  </a:cubicBezTo>
                  <a:lnTo>
                    <a:pt x="4037" y="4937"/>
                  </a:lnTo>
                  <a:lnTo>
                    <a:pt x="935" y="3436"/>
                  </a:lnTo>
                  <a:lnTo>
                    <a:pt x="1" y="5938"/>
                  </a:lnTo>
                  <a:lnTo>
                    <a:pt x="2603" y="9140"/>
                  </a:lnTo>
                  <a:cubicBezTo>
                    <a:pt x="2603" y="9140"/>
                    <a:pt x="8278" y="14466"/>
                    <a:pt x="12021" y="14466"/>
                  </a:cubicBezTo>
                  <a:cubicBezTo>
                    <a:pt x="12446" y="14466"/>
                    <a:pt x="12846" y="14397"/>
                    <a:pt x="13210" y="14244"/>
                  </a:cubicBezTo>
                  <a:cubicBezTo>
                    <a:pt x="16813" y="12710"/>
                    <a:pt x="11809" y="1"/>
                    <a:pt x="11809" y="1"/>
                  </a:cubicBezTo>
                  <a:close/>
                </a:path>
              </a:pathLst>
            </a:custGeom>
            <a:solidFill>
              <a:srgbClr val="B979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0" name="Google Shape;1060;p46"/>
            <p:cNvSpPr/>
            <p:nvPr/>
          </p:nvSpPr>
          <p:spPr>
            <a:xfrm>
              <a:off x="2623937" y="949086"/>
              <a:ext cx="209471" cy="351524"/>
            </a:xfrm>
            <a:custGeom>
              <a:avLst/>
              <a:gdLst/>
              <a:ahLst/>
              <a:cxnLst/>
              <a:rect l="l" t="t" r="r" b="b"/>
              <a:pathLst>
                <a:path w="11406" h="19154" extrusionOk="0">
                  <a:moveTo>
                    <a:pt x="4938" y="1"/>
                  </a:moveTo>
                  <a:cubicBezTo>
                    <a:pt x="4104" y="835"/>
                    <a:pt x="3003" y="1368"/>
                    <a:pt x="1802" y="1535"/>
                  </a:cubicBezTo>
                  <a:cubicBezTo>
                    <a:pt x="1802" y="1535"/>
                    <a:pt x="1" y="5138"/>
                    <a:pt x="134" y="8073"/>
                  </a:cubicBezTo>
                  <a:cubicBezTo>
                    <a:pt x="268" y="11009"/>
                    <a:pt x="1769" y="12210"/>
                    <a:pt x="4571" y="12610"/>
                  </a:cubicBezTo>
                  <a:cubicBezTo>
                    <a:pt x="4571" y="12610"/>
                    <a:pt x="5772" y="16346"/>
                    <a:pt x="2636" y="16746"/>
                  </a:cubicBezTo>
                  <a:cubicBezTo>
                    <a:pt x="2369" y="16779"/>
                    <a:pt x="2303" y="17713"/>
                    <a:pt x="2303" y="17880"/>
                  </a:cubicBezTo>
                  <a:cubicBezTo>
                    <a:pt x="2403" y="18481"/>
                    <a:pt x="3003" y="18814"/>
                    <a:pt x="3570" y="18948"/>
                  </a:cubicBezTo>
                  <a:cubicBezTo>
                    <a:pt x="4171" y="19081"/>
                    <a:pt x="4771" y="19148"/>
                    <a:pt x="5371" y="19148"/>
                  </a:cubicBezTo>
                  <a:cubicBezTo>
                    <a:pt x="5441" y="19151"/>
                    <a:pt x="5509" y="19153"/>
                    <a:pt x="5578" y="19153"/>
                  </a:cubicBezTo>
                  <a:cubicBezTo>
                    <a:pt x="6802" y="19153"/>
                    <a:pt x="7951" y="18594"/>
                    <a:pt x="8741" y="17647"/>
                  </a:cubicBezTo>
                  <a:cubicBezTo>
                    <a:pt x="8807" y="17580"/>
                    <a:pt x="9441" y="16779"/>
                    <a:pt x="9441" y="16779"/>
                  </a:cubicBezTo>
                  <a:cubicBezTo>
                    <a:pt x="9441" y="16779"/>
                    <a:pt x="7940" y="16012"/>
                    <a:pt x="8474" y="11142"/>
                  </a:cubicBezTo>
                  <a:cubicBezTo>
                    <a:pt x="9174" y="10675"/>
                    <a:pt x="9741" y="10008"/>
                    <a:pt x="10041" y="9174"/>
                  </a:cubicBezTo>
                  <a:cubicBezTo>
                    <a:pt x="10609" y="8874"/>
                    <a:pt x="11042" y="8340"/>
                    <a:pt x="11242" y="7706"/>
                  </a:cubicBezTo>
                  <a:cubicBezTo>
                    <a:pt x="11405" y="7031"/>
                    <a:pt x="11032" y="6177"/>
                    <a:pt x="10246" y="6177"/>
                  </a:cubicBezTo>
                  <a:cubicBezTo>
                    <a:pt x="9907" y="6177"/>
                    <a:pt x="9491" y="6336"/>
                    <a:pt x="9007" y="6739"/>
                  </a:cubicBezTo>
                  <a:cubicBezTo>
                    <a:pt x="9007" y="6739"/>
                    <a:pt x="6039" y="5238"/>
                    <a:pt x="4938" y="1"/>
                  </a:cubicBezTo>
                  <a:close/>
                </a:path>
              </a:pathLst>
            </a:custGeom>
            <a:solidFill>
              <a:srgbClr val="B979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1" name="Google Shape;1061;p46"/>
            <p:cNvSpPr/>
            <p:nvPr/>
          </p:nvSpPr>
          <p:spPr>
            <a:xfrm>
              <a:off x="2652128" y="1047034"/>
              <a:ext cx="25142" cy="35604"/>
            </a:xfrm>
            <a:custGeom>
              <a:avLst/>
              <a:gdLst/>
              <a:ahLst/>
              <a:cxnLst/>
              <a:rect l="l" t="t" r="r" b="b"/>
              <a:pathLst>
                <a:path w="1369" h="1940" extrusionOk="0">
                  <a:moveTo>
                    <a:pt x="1368" y="1"/>
                  </a:moveTo>
                  <a:lnTo>
                    <a:pt x="0" y="1502"/>
                  </a:lnTo>
                  <a:cubicBezTo>
                    <a:pt x="275" y="1777"/>
                    <a:pt x="634" y="1940"/>
                    <a:pt x="1025" y="1940"/>
                  </a:cubicBezTo>
                  <a:cubicBezTo>
                    <a:pt x="1061" y="1940"/>
                    <a:pt x="1098" y="1939"/>
                    <a:pt x="1135" y="1936"/>
                  </a:cubicBezTo>
                  <a:lnTo>
                    <a:pt x="1368" y="1"/>
                  </a:lnTo>
                  <a:close/>
                </a:path>
              </a:pathLst>
            </a:custGeom>
            <a:solidFill>
              <a:srgbClr val="A24E3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2" name="Google Shape;1062;p46"/>
            <p:cNvSpPr/>
            <p:nvPr/>
          </p:nvSpPr>
          <p:spPr>
            <a:xfrm>
              <a:off x="2687040" y="1095411"/>
              <a:ext cx="39228" cy="17160"/>
            </a:xfrm>
            <a:custGeom>
              <a:avLst/>
              <a:gdLst/>
              <a:ahLst/>
              <a:cxnLst/>
              <a:rect l="l" t="t" r="r" b="b"/>
              <a:pathLst>
                <a:path w="2136" h="935" fill="none" extrusionOk="0">
                  <a:moveTo>
                    <a:pt x="1" y="701"/>
                  </a:moveTo>
                  <a:cubicBezTo>
                    <a:pt x="1" y="701"/>
                    <a:pt x="1435" y="934"/>
                    <a:pt x="2136" y="0"/>
                  </a:cubicBezTo>
                </a:path>
              </a:pathLst>
            </a:custGeom>
            <a:noFill/>
            <a:ln w="750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3" name="Google Shape;1063;p46"/>
            <p:cNvSpPr/>
            <p:nvPr/>
          </p:nvSpPr>
          <p:spPr>
            <a:xfrm>
              <a:off x="2713393" y="993775"/>
              <a:ext cx="34324" cy="12883"/>
            </a:xfrm>
            <a:custGeom>
              <a:avLst/>
              <a:gdLst/>
              <a:ahLst/>
              <a:cxnLst/>
              <a:rect l="l" t="t" r="r" b="b"/>
              <a:pathLst>
                <a:path w="1869" h="702" fill="none" extrusionOk="0">
                  <a:moveTo>
                    <a:pt x="0" y="201"/>
                  </a:moveTo>
                  <a:cubicBezTo>
                    <a:pt x="667" y="1"/>
                    <a:pt x="1401" y="201"/>
                    <a:pt x="1868" y="701"/>
                  </a:cubicBezTo>
                </a:path>
              </a:pathLst>
            </a:custGeom>
            <a:noFill/>
            <a:ln w="1085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4" name="Google Shape;1064;p46"/>
            <p:cNvSpPr/>
            <p:nvPr/>
          </p:nvSpPr>
          <p:spPr>
            <a:xfrm>
              <a:off x="2645994" y="987663"/>
              <a:ext cx="22075" cy="8589"/>
            </a:xfrm>
            <a:custGeom>
              <a:avLst/>
              <a:gdLst/>
              <a:ahLst/>
              <a:cxnLst/>
              <a:rect l="l" t="t" r="r" b="b"/>
              <a:pathLst>
                <a:path w="1202" h="468" fill="none" extrusionOk="0">
                  <a:moveTo>
                    <a:pt x="1202" y="134"/>
                  </a:moveTo>
                  <a:cubicBezTo>
                    <a:pt x="1202" y="134"/>
                    <a:pt x="368" y="0"/>
                    <a:pt x="1" y="467"/>
                  </a:cubicBezTo>
                </a:path>
              </a:pathLst>
            </a:custGeom>
            <a:noFill/>
            <a:ln w="10850" cap="rnd"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5" name="Google Shape;1065;p46"/>
            <p:cNvSpPr/>
            <p:nvPr/>
          </p:nvSpPr>
          <p:spPr>
            <a:xfrm>
              <a:off x="2710932" y="1033508"/>
              <a:ext cx="14104" cy="19674"/>
            </a:xfrm>
            <a:custGeom>
              <a:avLst/>
              <a:gdLst/>
              <a:ahLst/>
              <a:cxnLst/>
              <a:rect l="l" t="t" r="r" b="b"/>
              <a:pathLst>
                <a:path w="768" h="1072" extrusionOk="0">
                  <a:moveTo>
                    <a:pt x="402" y="1"/>
                  </a:moveTo>
                  <a:cubicBezTo>
                    <a:pt x="243" y="1"/>
                    <a:pt x="65" y="221"/>
                    <a:pt x="34" y="471"/>
                  </a:cubicBezTo>
                  <a:cubicBezTo>
                    <a:pt x="1" y="771"/>
                    <a:pt x="134" y="1038"/>
                    <a:pt x="301" y="1072"/>
                  </a:cubicBezTo>
                  <a:cubicBezTo>
                    <a:pt x="501" y="1072"/>
                    <a:pt x="701" y="871"/>
                    <a:pt x="735" y="571"/>
                  </a:cubicBezTo>
                  <a:cubicBezTo>
                    <a:pt x="768" y="271"/>
                    <a:pt x="634" y="37"/>
                    <a:pt x="434" y="4"/>
                  </a:cubicBezTo>
                  <a:cubicBezTo>
                    <a:pt x="424" y="2"/>
                    <a:pt x="413" y="1"/>
                    <a:pt x="40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6" name="Google Shape;1066;p46"/>
            <p:cNvSpPr/>
            <p:nvPr/>
          </p:nvSpPr>
          <p:spPr>
            <a:xfrm>
              <a:off x="2649667" y="1021872"/>
              <a:ext cx="14123" cy="19123"/>
            </a:xfrm>
            <a:custGeom>
              <a:avLst/>
              <a:gdLst/>
              <a:ahLst/>
              <a:cxnLst/>
              <a:rect l="l" t="t" r="r" b="b"/>
              <a:pathLst>
                <a:path w="769" h="1042" extrusionOk="0">
                  <a:moveTo>
                    <a:pt x="424" y="1"/>
                  </a:moveTo>
                  <a:cubicBezTo>
                    <a:pt x="240" y="1"/>
                    <a:pt x="65" y="193"/>
                    <a:pt x="34" y="471"/>
                  </a:cubicBezTo>
                  <a:cubicBezTo>
                    <a:pt x="1" y="772"/>
                    <a:pt x="134" y="1005"/>
                    <a:pt x="335" y="1038"/>
                  </a:cubicBezTo>
                  <a:cubicBezTo>
                    <a:pt x="345" y="1041"/>
                    <a:pt x="356" y="1042"/>
                    <a:pt x="367" y="1042"/>
                  </a:cubicBezTo>
                  <a:cubicBezTo>
                    <a:pt x="526" y="1042"/>
                    <a:pt x="704" y="821"/>
                    <a:pt x="735" y="571"/>
                  </a:cubicBezTo>
                  <a:cubicBezTo>
                    <a:pt x="768" y="271"/>
                    <a:pt x="635" y="4"/>
                    <a:pt x="468" y="4"/>
                  </a:cubicBezTo>
                  <a:cubicBezTo>
                    <a:pt x="453" y="2"/>
                    <a:pt x="439" y="1"/>
                    <a:pt x="42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7" name="Google Shape;1067;p46"/>
            <p:cNvSpPr/>
            <p:nvPr/>
          </p:nvSpPr>
          <p:spPr>
            <a:xfrm>
              <a:off x="2707259" y="1028057"/>
              <a:ext cx="12268" cy="7121"/>
            </a:xfrm>
            <a:custGeom>
              <a:avLst/>
              <a:gdLst/>
              <a:ahLst/>
              <a:cxnLst/>
              <a:rect l="l" t="t" r="r" b="b"/>
              <a:pathLst>
                <a:path w="668" h="388" extrusionOk="0">
                  <a:moveTo>
                    <a:pt x="1" y="1"/>
                  </a:moveTo>
                  <a:lnTo>
                    <a:pt x="1" y="1"/>
                  </a:lnTo>
                  <a:cubicBezTo>
                    <a:pt x="24" y="235"/>
                    <a:pt x="212" y="388"/>
                    <a:pt x="415" y="388"/>
                  </a:cubicBezTo>
                  <a:cubicBezTo>
                    <a:pt x="501" y="388"/>
                    <a:pt x="589" y="361"/>
                    <a:pt x="668" y="301"/>
                  </a:cubicBez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8" name="Google Shape;1068;p46"/>
            <p:cNvSpPr/>
            <p:nvPr/>
          </p:nvSpPr>
          <p:spPr>
            <a:xfrm>
              <a:off x="2647224" y="1017046"/>
              <a:ext cx="12268" cy="6735"/>
            </a:xfrm>
            <a:custGeom>
              <a:avLst/>
              <a:gdLst/>
              <a:ahLst/>
              <a:cxnLst/>
              <a:rect l="l" t="t" r="r" b="b"/>
              <a:pathLst>
                <a:path w="668" h="367" extrusionOk="0">
                  <a:moveTo>
                    <a:pt x="1" y="0"/>
                  </a:moveTo>
                  <a:cubicBezTo>
                    <a:pt x="25" y="219"/>
                    <a:pt x="226" y="367"/>
                    <a:pt x="436" y="367"/>
                  </a:cubicBezTo>
                  <a:cubicBezTo>
                    <a:pt x="515" y="367"/>
                    <a:pt x="595" y="346"/>
                    <a:pt x="668" y="301"/>
                  </a:cubicBez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9" name="Google Shape;1069;p46"/>
            <p:cNvSpPr/>
            <p:nvPr/>
          </p:nvSpPr>
          <p:spPr>
            <a:xfrm>
              <a:off x="2583516" y="1662283"/>
              <a:ext cx="294060" cy="37990"/>
            </a:xfrm>
            <a:custGeom>
              <a:avLst/>
              <a:gdLst/>
              <a:ahLst/>
              <a:cxnLst/>
              <a:rect l="l" t="t" r="r" b="b"/>
              <a:pathLst>
                <a:path w="16012" h="2070" extrusionOk="0">
                  <a:moveTo>
                    <a:pt x="15578" y="1"/>
                  </a:moveTo>
                  <a:lnTo>
                    <a:pt x="0" y="201"/>
                  </a:lnTo>
                  <a:lnTo>
                    <a:pt x="0" y="1936"/>
                  </a:lnTo>
                  <a:lnTo>
                    <a:pt x="16012" y="2069"/>
                  </a:lnTo>
                  <a:lnTo>
                    <a:pt x="15578"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0" name="Google Shape;1070;p46"/>
            <p:cNvSpPr/>
            <p:nvPr/>
          </p:nvSpPr>
          <p:spPr>
            <a:xfrm>
              <a:off x="1912716" y="1296756"/>
              <a:ext cx="689202" cy="847206"/>
            </a:xfrm>
            <a:custGeom>
              <a:avLst/>
              <a:gdLst/>
              <a:ahLst/>
              <a:cxnLst/>
              <a:rect l="l" t="t" r="r" b="b"/>
              <a:pathLst>
                <a:path w="37528" h="46163" extrusionOk="0">
                  <a:moveTo>
                    <a:pt x="14783" y="1"/>
                  </a:moveTo>
                  <a:cubicBezTo>
                    <a:pt x="12453" y="1"/>
                    <a:pt x="10304" y="1525"/>
                    <a:pt x="9641" y="3873"/>
                  </a:cubicBezTo>
                  <a:lnTo>
                    <a:pt x="834" y="34495"/>
                  </a:lnTo>
                  <a:cubicBezTo>
                    <a:pt x="0" y="37330"/>
                    <a:pt x="1668" y="40299"/>
                    <a:pt x="4504" y="41133"/>
                  </a:cubicBezTo>
                  <a:lnTo>
                    <a:pt x="21316" y="45970"/>
                  </a:lnTo>
                  <a:cubicBezTo>
                    <a:pt x="21810" y="46094"/>
                    <a:pt x="22305" y="46162"/>
                    <a:pt x="22800" y="46162"/>
                  </a:cubicBezTo>
                  <a:cubicBezTo>
                    <a:pt x="22972" y="46162"/>
                    <a:pt x="23145" y="46154"/>
                    <a:pt x="23317" y="46137"/>
                  </a:cubicBezTo>
                  <a:cubicBezTo>
                    <a:pt x="25485" y="45903"/>
                    <a:pt x="27320" y="44402"/>
                    <a:pt x="27920" y="42301"/>
                  </a:cubicBezTo>
                  <a:lnTo>
                    <a:pt x="36727" y="11679"/>
                  </a:lnTo>
                  <a:cubicBezTo>
                    <a:pt x="37527" y="8843"/>
                    <a:pt x="35926" y="5875"/>
                    <a:pt x="33091" y="5041"/>
                  </a:cubicBezTo>
                  <a:lnTo>
                    <a:pt x="16245" y="204"/>
                  </a:lnTo>
                  <a:cubicBezTo>
                    <a:pt x="15758" y="66"/>
                    <a:pt x="15267" y="1"/>
                    <a:pt x="1478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1" name="Google Shape;1071;p46"/>
            <p:cNvSpPr/>
            <p:nvPr/>
          </p:nvSpPr>
          <p:spPr>
            <a:xfrm>
              <a:off x="1973357" y="1555765"/>
              <a:ext cx="151952" cy="431614"/>
            </a:xfrm>
            <a:custGeom>
              <a:avLst/>
              <a:gdLst/>
              <a:ahLst/>
              <a:cxnLst/>
              <a:rect l="l" t="t" r="r" b="b"/>
              <a:pathLst>
                <a:path w="8274" h="23518" extrusionOk="0">
                  <a:moveTo>
                    <a:pt x="6472" y="1"/>
                  </a:moveTo>
                  <a:lnTo>
                    <a:pt x="1" y="23017"/>
                  </a:lnTo>
                  <a:lnTo>
                    <a:pt x="1802" y="23518"/>
                  </a:lnTo>
                  <a:lnTo>
                    <a:pt x="8273" y="535"/>
                  </a:lnTo>
                  <a:lnTo>
                    <a:pt x="6472"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2" name="Google Shape;1072;p46"/>
            <p:cNvSpPr/>
            <p:nvPr/>
          </p:nvSpPr>
          <p:spPr>
            <a:xfrm>
              <a:off x="2020537" y="1569236"/>
              <a:ext cx="152558" cy="431614"/>
            </a:xfrm>
            <a:custGeom>
              <a:avLst/>
              <a:gdLst/>
              <a:ahLst/>
              <a:cxnLst/>
              <a:rect l="l" t="t" r="r" b="b"/>
              <a:pathLst>
                <a:path w="8307" h="23518" extrusionOk="0">
                  <a:moveTo>
                    <a:pt x="6505" y="1"/>
                  </a:moveTo>
                  <a:lnTo>
                    <a:pt x="0" y="23017"/>
                  </a:lnTo>
                  <a:lnTo>
                    <a:pt x="1801" y="23518"/>
                  </a:lnTo>
                  <a:lnTo>
                    <a:pt x="8306" y="534"/>
                  </a:lnTo>
                  <a:lnTo>
                    <a:pt x="6505"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3" name="Google Shape;1073;p46"/>
            <p:cNvSpPr/>
            <p:nvPr/>
          </p:nvSpPr>
          <p:spPr>
            <a:xfrm>
              <a:off x="2068929" y="1583312"/>
              <a:ext cx="151934" cy="431614"/>
            </a:xfrm>
            <a:custGeom>
              <a:avLst/>
              <a:gdLst/>
              <a:ahLst/>
              <a:cxnLst/>
              <a:rect l="l" t="t" r="r" b="b"/>
              <a:pathLst>
                <a:path w="8273" h="23518" extrusionOk="0">
                  <a:moveTo>
                    <a:pt x="6472" y="1"/>
                  </a:moveTo>
                  <a:lnTo>
                    <a:pt x="0" y="22984"/>
                  </a:lnTo>
                  <a:lnTo>
                    <a:pt x="1802" y="23518"/>
                  </a:lnTo>
                  <a:lnTo>
                    <a:pt x="8273" y="501"/>
                  </a:lnTo>
                  <a:lnTo>
                    <a:pt x="6472"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4" name="Google Shape;1074;p46"/>
            <p:cNvSpPr/>
            <p:nvPr/>
          </p:nvSpPr>
          <p:spPr>
            <a:xfrm>
              <a:off x="2342145" y="1496395"/>
              <a:ext cx="69860" cy="89395"/>
            </a:xfrm>
            <a:custGeom>
              <a:avLst/>
              <a:gdLst/>
              <a:ahLst/>
              <a:cxnLst/>
              <a:rect l="l" t="t" r="r" b="b"/>
              <a:pathLst>
                <a:path w="3804" h="4871" extrusionOk="0">
                  <a:moveTo>
                    <a:pt x="901" y="0"/>
                  </a:moveTo>
                  <a:lnTo>
                    <a:pt x="334" y="2068"/>
                  </a:lnTo>
                  <a:cubicBezTo>
                    <a:pt x="1" y="3169"/>
                    <a:pt x="634" y="4270"/>
                    <a:pt x="1735" y="4570"/>
                  </a:cubicBezTo>
                  <a:lnTo>
                    <a:pt x="2803" y="4870"/>
                  </a:lnTo>
                  <a:lnTo>
                    <a:pt x="3670" y="1768"/>
                  </a:lnTo>
                  <a:cubicBezTo>
                    <a:pt x="3803" y="1268"/>
                    <a:pt x="3537" y="767"/>
                    <a:pt x="3070" y="601"/>
                  </a:cubicBezTo>
                  <a:lnTo>
                    <a:pt x="90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5" name="Google Shape;1075;p46"/>
            <p:cNvSpPr/>
            <p:nvPr/>
          </p:nvSpPr>
          <p:spPr>
            <a:xfrm>
              <a:off x="2360528" y="1420287"/>
              <a:ext cx="77813" cy="81026"/>
            </a:xfrm>
            <a:custGeom>
              <a:avLst/>
              <a:gdLst/>
              <a:ahLst/>
              <a:cxnLst/>
              <a:rect l="l" t="t" r="r" b="b"/>
              <a:pathLst>
                <a:path w="4237" h="4415" extrusionOk="0">
                  <a:moveTo>
                    <a:pt x="2580" y="1"/>
                  </a:moveTo>
                  <a:cubicBezTo>
                    <a:pt x="1700" y="1"/>
                    <a:pt x="882" y="569"/>
                    <a:pt x="634" y="1479"/>
                  </a:cubicBezTo>
                  <a:lnTo>
                    <a:pt x="0" y="3747"/>
                  </a:lnTo>
                  <a:lnTo>
                    <a:pt x="2135" y="4381"/>
                  </a:lnTo>
                  <a:cubicBezTo>
                    <a:pt x="2222" y="4404"/>
                    <a:pt x="2308" y="4415"/>
                    <a:pt x="2393" y="4415"/>
                  </a:cubicBezTo>
                  <a:cubicBezTo>
                    <a:pt x="2798" y="4415"/>
                    <a:pt x="3159" y="4161"/>
                    <a:pt x="3269" y="3747"/>
                  </a:cubicBezTo>
                  <a:lnTo>
                    <a:pt x="4237" y="378"/>
                  </a:lnTo>
                  <a:lnTo>
                    <a:pt x="3136" y="78"/>
                  </a:lnTo>
                  <a:cubicBezTo>
                    <a:pt x="2951" y="26"/>
                    <a:pt x="2764" y="1"/>
                    <a:pt x="2580"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6" name="Google Shape;1076;p46"/>
            <p:cNvSpPr/>
            <p:nvPr/>
          </p:nvSpPr>
          <p:spPr>
            <a:xfrm>
              <a:off x="2400343" y="1518418"/>
              <a:ext cx="77206" cy="76695"/>
            </a:xfrm>
            <a:custGeom>
              <a:avLst/>
              <a:gdLst/>
              <a:ahLst/>
              <a:cxnLst/>
              <a:rect l="l" t="t" r="r" b="b"/>
              <a:pathLst>
                <a:path w="4204" h="4179" extrusionOk="0">
                  <a:moveTo>
                    <a:pt x="1778" y="0"/>
                  </a:moveTo>
                  <a:cubicBezTo>
                    <a:pt x="1372" y="0"/>
                    <a:pt x="1006" y="254"/>
                    <a:pt x="868" y="668"/>
                  </a:cubicBezTo>
                  <a:lnTo>
                    <a:pt x="1" y="3770"/>
                  </a:lnTo>
                  <a:lnTo>
                    <a:pt x="1101" y="4104"/>
                  </a:lnTo>
                  <a:cubicBezTo>
                    <a:pt x="1287" y="4154"/>
                    <a:pt x="1472" y="4179"/>
                    <a:pt x="1653" y="4179"/>
                  </a:cubicBezTo>
                  <a:cubicBezTo>
                    <a:pt x="2550" y="4179"/>
                    <a:pt x="3354" y="3591"/>
                    <a:pt x="3603" y="2703"/>
                  </a:cubicBezTo>
                  <a:lnTo>
                    <a:pt x="4204" y="668"/>
                  </a:lnTo>
                  <a:lnTo>
                    <a:pt x="2035" y="34"/>
                  </a:lnTo>
                  <a:cubicBezTo>
                    <a:pt x="1949" y="11"/>
                    <a:pt x="1862" y="0"/>
                    <a:pt x="177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7" name="Google Shape;1077;p46"/>
            <p:cNvSpPr/>
            <p:nvPr/>
          </p:nvSpPr>
          <p:spPr>
            <a:xfrm>
              <a:off x="2425467" y="1429665"/>
              <a:ext cx="71697" cy="93671"/>
            </a:xfrm>
            <a:custGeom>
              <a:avLst/>
              <a:gdLst/>
              <a:ahLst/>
              <a:cxnLst/>
              <a:rect l="l" t="t" r="r" b="b"/>
              <a:pathLst>
                <a:path w="3904" h="5104" extrusionOk="0">
                  <a:moveTo>
                    <a:pt x="1101" y="0"/>
                  </a:moveTo>
                  <a:lnTo>
                    <a:pt x="134" y="3369"/>
                  </a:lnTo>
                  <a:cubicBezTo>
                    <a:pt x="0" y="3836"/>
                    <a:pt x="300" y="4337"/>
                    <a:pt x="767" y="4470"/>
                  </a:cubicBezTo>
                  <a:lnTo>
                    <a:pt x="2936" y="5104"/>
                  </a:lnTo>
                  <a:lnTo>
                    <a:pt x="3603" y="2802"/>
                  </a:lnTo>
                  <a:cubicBezTo>
                    <a:pt x="3903" y="1701"/>
                    <a:pt x="3269" y="601"/>
                    <a:pt x="2202" y="300"/>
                  </a:cubicBezTo>
                  <a:lnTo>
                    <a:pt x="110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8" name="Google Shape;1078;p46"/>
            <p:cNvSpPr/>
            <p:nvPr/>
          </p:nvSpPr>
          <p:spPr>
            <a:xfrm>
              <a:off x="2541240" y="1695960"/>
              <a:ext cx="684923" cy="1384182"/>
            </a:xfrm>
            <a:custGeom>
              <a:avLst/>
              <a:gdLst/>
              <a:ahLst/>
              <a:cxnLst/>
              <a:rect l="l" t="t" r="r" b="b"/>
              <a:pathLst>
                <a:path w="37295" h="75422" extrusionOk="0">
                  <a:moveTo>
                    <a:pt x="2903" y="1"/>
                  </a:moveTo>
                  <a:cubicBezTo>
                    <a:pt x="2903" y="1"/>
                    <a:pt x="1" y="24785"/>
                    <a:pt x="101" y="36427"/>
                  </a:cubicBezTo>
                  <a:cubicBezTo>
                    <a:pt x="201" y="48035"/>
                    <a:pt x="4337" y="75421"/>
                    <a:pt x="4337" y="75421"/>
                  </a:cubicBezTo>
                  <a:lnTo>
                    <a:pt x="9441" y="75421"/>
                  </a:lnTo>
                  <a:cubicBezTo>
                    <a:pt x="9441" y="75421"/>
                    <a:pt x="8774" y="53539"/>
                    <a:pt x="8840" y="46034"/>
                  </a:cubicBezTo>
                  <a:cubicBezTo>
                    <a:pt x="8940" y="38528"/>
                    <a:pt x="10308" y="26153"/>
                    <a:pt x="10308" y="26153"/>
                  </a:cubicBezTo>
                  <a:cubicBezTo>
                    <a:pt x="10308" y="26153"/>
                    <a:pt x="11909" y="37294"/>
                    <a:pt x="13844" y="41230"/>
                  </a:cubicBezTo>
                  <a:cubicBezTo>
                    <a:pt x="15779" y="45166"/>
                    <a:pt x="26420" y="59076"/>
                    <a:pt x="33825" y="63413"/>
                  </a:cubicBezTo>
                  <a:lnTo>
                    <a:pt x="37294" y="60244"/>
                  </a:lnTo>
                  <a:cubicBezTo>
                    <a:pt x="37294" y="60244"/>
                    <a:pt x="29589" y="50737"/>
                    <a:pt x="26720" y="46034"/>
                  </a:cubicBezTo>
                  <a:cubicBezTo>
                    <a:pt x="23851" y="41330"/>
                    <a:pt x="21249" y="39996"/>
                    <a:pt x="20182" y="31223"/>
                  </a:cubicBezTo>
                  <a:cubicBezTo>
                    <a:pt x="19114" y="22483"/>
                    <a:pt x="20949" y="8473"/>
                    <a:pt x="1788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9" name="Google Shape;1349;p52">
            <a:extLst>
              <a:ext uri="{FF2B5EF4-FFF2-40B4-BE49-F238E27FC236}">
                <a16:creationId xmlns:a16="http://schemas.microsoft.com/office/drawing/2014/main" id="{B3934992-C683-4C85-B112-63AE40125B75}"/>
              </a:ext>
            </a:extLst>
          </p:cNvPr>
          <p:cNvSpPr txBox="1">
            <a:spLocks/>
          </p:cNvSpPr>
          <p:nvPr/>
        </p:nvSpPr>
        <p:spPr>
          <a:xfrm>
            <a:off x="5787656" y="6091710"/>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FFFFFF"/>
                </a:solidFill>
              </a:rPr>
              <a:t>—Nikhil </a:t>
            </a:r>
            <a:r>
              <a:rPr lang="en-IN" sz="2133" kern="0" dirty="0" err="1">
                <a:solidFill>
                  <a:srgbClr val="FFFFFF"/>
                </a:solidFill>
              </a:rPr>
              <a:t>Lathiya</a:t>
            </a:r>
            <a:endParaRPr lang="en-IN" sz="2133" kern="0" dirty="0">
              <a:solidFill>
                <a:srgbClr val="FFFFFF"/>
              </a:solidFill>
            </a:endParaRPr>
          </a:p>
        </p:txBody>
      </p:sp>
    </p:spTree>
    <p:extLst>
      <p:ext uri="{BB962C8B-B14F-4D97-AF65-F5344CB8AC3E}">
        <p14:creationId xmlns:p14="http://schemas.microsoft.com/office/powerpoint/2010/main" val="41142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4"/>
                                        </p:tgtEl>
                                        <p:attrNameLst>
                                          <p:attrName>style.visibility</p:attrName>
                                        </p:attrNameLst>
                                      </p:cBhvr>
                                      <p:to>
                                        <p:strVal val="visible"/>
                                      </p:to>
                                    </p:set>
                                    <p:animEffect transition="in" filter="fade">
                                      <p:cBhvr>
                                        <p:cTn id="12" dur="1000"/>
                                        <p:tgtEl>
                                          <p:spTgt spid="1024"/>
                                        </p:tgtEl>
                                      </p:cBhvr>
                                    </p:animEffect>
                                    <p:anim calcmode="lin" valueType="num">
                                      <p:cBhvr>
                                        <p:cTn id="13" dur="1000" fill="hold"/>
                                        <p:tgtEl>
                                          <p:spTgt spid="1024"/>
                                        </p:tgtEl>
                                        <p:attrNameLst>
                                          <p:attrName>ppt_x</p:attrName>
                                        </p:attrNameLst>
                                      </p:cBhvr>
                                      <p:tavLst>
                                        <p:tav tm="0">
                                          <p:val>
                                            <p:strVal val="#ppt_x"/>
                                          </p:val>
                                        </p:tav>
                                        <p:tav tm="100000">
                                          <p:val>
                                            <p:strVal val="#ppt_x"/>
                                          </p:val>
                                        </p:tav>
                                      </p:tavLst>
                                    </p:anim>
                                    <p:anim calcmode="lin" valueType="num">
                                      <p:cBhvr>
                                        <p:cTn id="14" dur="1000" fill="hold"/>
                                        <p:tgtEl>
                                          <p:spTgt spid="10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1000"/>
                                        <p:tgtEl>
                                          <p:spTgt spid="1027"/>
                                        </p:tgtEl>
                                      </p:cBhvr>
                                    </p:animEffect>
                                    <p:anim calcmode="lin" valueType="num">
                                      <p:cBhvr>
                                        <p:cTn id="18" dur="1000" fill="hold"/>
                                        <p:tgtEl>
                                          <p:spTgt spid="1027"/>
                                        </p:tgtEl>
                                        <p:attrNameLst>
                                          <p:attrName>ppt_x</p:attrName>
                                        </p:attrNameLst>
                                      </p:cBhvr>
                                      <p:tavLst>
                                        <p:tav tm="0">
                                          <p:val>
                                            <p:strVal val="#ppt_x"/>
                                          </p:val>
                                        </p:tav>
                                        <p:tav tm="100000">
                                          <p:val>
                                            <p:strVal val="#ppt_x"/>
                                          </p:val>
                                        </p:tav>
                                      </p:tavLst>
                                    </p:anim>
                                    <p:anim calcmode="lin" valueType="num">
                                      <p:cBhvr>
                                        <p:cTn id="19" dur="1000" fill="hold"/>
                                        <p:tgtEl>
                                          <p:spTgt spid="10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1000"/>
                                        <p:tgtEl>
                                          <p:spTgt spid="1026"/>
                                        </p:tgtEl>
                                      </p:cBhvr>
                                    </p:animEffect>
                                    <p:anim calcmode="lin" valueType="num">
                                      <p:cBhvr>
                                        <p:cTn id="23" dur="1000" fill="hold"/>
                                        <p:tgtEl>
                                          <p:spTgt spid="1026"/>
                                        </p:tgtEl>
                                        <p:attrNameLst>
                                          <p:attrName>ppt_x</p:attrName>
                                        </p:attrNameLst>
                                      </p:cBhvr>
                                      <p:tavLst>
                                        <p:tav tm="0">
                                          <p:val>
                                            <p:strVal val="#ppt_x"/>
                                          </p:val>
                                        </p:tav>
                                        <p:tav tm="100000">
                                          <p:val>
                                            <p:strVal val="#ppt_x"/>
                                          </p:val>
                                        </p:tav>
                                      </p:tavLst>
                                    </p:anim>
                                    <p:anim calcmode="lin" valueType="num">
                                      <p:cBhvr>
                                        <p:cTn id="2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026" grpId="0" animBg="1"/>
      <p:bldP spid="10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44"/>
          <p:cNvSpPr txBox="1">
            <a:spLocks noGrp="1"/>
          </p:cNvSpPr>
          <p:nvPr>
            <p:ph type="title"/>
          </p:nvPr>
        </p:nvSpPr>
        <p:spPr>
          <a:xfrm>
            <a:off x="960000" y="713333"/>
            <a:ext cx="10272000" cy="643600"/>
          </a:xfrm>
          <a:prstGeom prst="rect">
            <a:avLst/>
          </a:prstGeom>
        </p:spPr>
        <p:txBody>
          <a:bodyPr spcFirstLastPara="1" wrap="square" lIns="121900" tIns="121900" rIns="121900" bIns="121900" anchor="ctr" anchorCtr="0">
            <a:noAutofit/>
          </a:bodyPr>
          <a:lstStyle/>
          <a:p>
            <a:r>
              <a:rPr lang="en" dirty="0"/>
              <a:t>Economical Feasibility </a:t>
            </a:r>
            <a:endParaRPr dirty="0"/>
          </a:p>
        </p:txBody>
      </p:sp>
      <p:sp>
        <p:nvSpPr>
          <p:cNvPr id="999" name="Google Shape;999;p44"/>
          <p:cNvSpPr txBox="1">
            <a:spLocks noGrp="1"/>
          </p:cNvSpPr>
          <p:nvPr>
            <p:ph type="body" idx="1"/>
          </p:nvPr>
        </p:nvSpPr>
        <p:spPr>
          <a:xfrm>
            <a:off x="959999" y="1955800"/>
            <a:ext cx="9320415" cy="4335875"/>
          </a:xfrm>
          <a:prstGeom prst="rect">
            <a:avLst/>
          </a:prstGeom>
        </p:spPr>
        <p:txBody>
          <a:bodyPr spcFirstLastPara="1" wrap="square" lIns="121900" tIns="121900" rIns="121900" bIns="121900" anchor="t" anchorCtr="0">
            <a:noAutofit/>
          </a:bodyPr>
          <a:lstStyle/>
          <a:p>
            <a:pPr marL="380990" indent="-380990">
              <a:buClr>
                <a:schemeClr val="bg2">
                  <a:lumMod val="90000"/>
                  <a:lumOff val="10000"/>
                </a:schemeClr>
              </a:buClr>
              <a:buSzPts val="600"/>
              <a:buFont typeface="Wingdings" panose="05000000000000000000" pitchFamily="2" charset="2"/>
              <a:buChar char="q"/>
            </a:pPr>
            <a:r>
              <a:rPr lang="en-US" sz="2400" dirty="0">
                <a:solidFill>
                  <a:schemeClr val="dk1"/>
                </a:solidFill>
              </a:rPr>
              <a:t>In Economical feasibility , cost and benefits of the project is analyzed </a:t>
            </a:r>
          </a:p>
          <a:p>
            <a:pPr marL="380990" indent="-380990">
              <a:buClr>
                <a:schemeClr val="bg2">
                  <a:lumMod val="90000"/>
                  <a:lumOff val="10000"/>
                </a:schemeClr>
              </a:buClr>
              <a:buSzPts val="600"/>
              <a:buFont typeface="Wingdings" panose="05000000000000000000" pitchFamily="2" charset="2"/>
              <a:buChar char="q"/>
            </a:pPr>
            <a:endParaRPr lang="en-US" sz="2400" dirty="0">
              <a:solidFill>
                <a:schemeClr val="dk1"/>
              </a:solidFill>
            </a:endParaRPr>
          </a:p>
          <a:p>
            <a:pPr marL="380990" indent="-380990">
              <a:buClr>
                <a:schemeClr val="bg2">
                  <a:lumMod val="90000"/>
                  <a:lumOff val="10000"/>
                </a:schemeClr>
              </a:buClr>
              <a:buSzPts val="600"/>
              <a:buFont typeface="Wingdings" panose="05000000000000000000" pitchFamily="2" charset="2"/>
              <a:buChar char="q"/>
            </a:pPr>
            <a:r>
              <a:rPr lang="en-US" sz="2400" dirty="0">
                <a:solidFill>
                  <a:schemeClr val="dk1"/>
                </a:solidFill>
              </a:rPr>
              <a:t>In this feasibility study , a detail analysis is carried out to know that what will be the cost of the project including hardware and software resource is required , design and development cost and so on.</a:t>
            </a:r>
          </a:p>
          <a:p>
            <a:pPr marL="380990" indent="-380990">
              <a:buClr>
                <a:schemeClr val="bg2">
                  <a:lumMod val="90000"/>
                  <a:lumOff val="10000"/>
                </a:schemeClr>
              </a:buClr>
              <a:buSzPts val="600"/>
              <a:buFont typeface="Wingdings" panose="05000000000000000000" pitchFamily="2" charset="2"/>
              <a:buChar char="q"/>
            </a:pPr>
            <a:endParaRPr lang="en-US" sz="2400" dirty="0">
              <a:solidFill>
                <a:schemeClr val="dk1"/>
              </a:solidFill>
            </a:endParaRPr>
          </a:p>
          <a:p>
            <a:pPr marL="380990" indent="-380990">
              <a:buClr>
                <a:schemeClr val="bg2">
                  <a:lumMod val="90000"/>
                  <a:lumOff val="10000"/>
                </a:schemeClr>
              </a:buClr>
              <a:buSzPts val="600"/>
              <a:buFont typeface="Wingdings" panose="05000000000000000000" pitchFamily="2" charset="2"/>
              <a:buChar char="q"/>
            </a:pPr>
            <a:r>
              <a:rPr lang="en-US" sz="2400" dirty="0">
                <a:solidFill>
                  <a:schemeClr val="dk1"/>
                </a:solidFill>
              </a:rPr>
              <a:t>It is also analyzed whether project will be beneficial for organization or not.</a:t>
            </a:r>
          </a:p>
        </p:txBody>
      </p:sp>
      <p:sp>
        <p:nvSpPr>
          <p:cNvPr id="4" name="Google Shape;1085;p47">
            <a:extLst>
              <a:ext uri="{FF2B5EF4-FFF2-40B4-BE49-F238E27FC236}">
                <a16:creationId xmlns:a16="http://schemas.microsoft.com/office/drawing/2014/main" id="{8B335396-9D3E-419E-916C-D9FA3A5828B6}"/>
              </a:ext>
            </a:extLst>
          </p:cNvPr>
          <p:cNvSpPr/>
          <p:nvPr/>
        </p:nvSpPr>
        <p:spPr>
          <a:xfrm>
            <a:off x="8798867" y="535645"/>
            <a:ext cx="961200" cy="9116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5" name="Google Shape;1095;p47">
            <a:extLst>
              <a:ext uri="{FF2B5EF4-FFF2-40B4-BE49-F238E27FC236}">
                <a16:creationId xmlns:a16="http://schemas.microsoft.com/office/drawing/2014/main" id="{AAEEA788-B0DB-42AA-A323-024F861DC4A6}"/>
              </a:ext>
            </a:extLst>
          </p:cNvPr>
          <p:cNvGrpSpPr/>
          <p:nvPr/>
        </p:nvGrpSpPr>
        <p:grpSpPr>
          <a:xfrm>
            <a:off x="9015534" y="697012"/>
            <a:ext cx="588300" cy="588933"/>
            <a:chOff x="6232263" y="2705175"/>
            <a:chExt cx="441225" cy="441700"/>
          </a:xfrm>
        </p:grpSpPr>
        <p:sp>
          <p:nvSpPr>
            <p:cNvPr id="6" name="Google Shape;1096;p47">
              <a:extLst>
                <a:ext uri="{FF2B5EF4-FFF2-40B4-BE49-F238E27FC236}">
                  <a16:creationId xmlns:a16="http://schemas.microsoft.com/office/drawing/2014/main" id="{FB933FFE-7A47-4592-9973-77205C85B834}"/>
                </a:ext>
              </a:extLst>
            </p:cNvPr>
            <p:cNvSpPr/>
            <p:nvPr/>
          </p:nvSpPr>
          <p:spPr>
            <a:xfrm>
              <a:off x="6259838" y="2705175"/>
              <a:ext cx="312250" cy="267375"/>
            </a:xfrm>
            <a:custGeom>
              <a:avLst/>
              <a:gdLst/>
              <a:ahLst/>
              <a:cxnLst/>
              <a:rect l="l" t="t" r="r" b="b"/>
              <a:pathLst>
                <a:path w="12490" h="10695" extrusionOk="0">
                  <a:moveTo>
                    <a:pt x="5356" y="2075"/>
                  </a:moveTo>
                  <a:cubicBezTo>
                    <a:pt x="5614" y="2075"/>
                    <a:pt x="5872" y="2244"/>
                    <a:pt x="5872" y="2582"/>
                  </a:cubicBezTo>
                  <a:lnTo>
                    <a:pt x="5872" y="2760"/>
                  </a:lnTo>
                  <a:lnTo>
                    <a:pt x="6370" y="2760"/>
                  </a:lnTo>
                  <a:cubicBezTo>
                    <a:pt x="7010" y="2831"/>
                    <a:pt x="7010" y="3720"/>
                    <a:pt x="6370" y="3791"/>
                  </a:cubicBezTo>
                  <a:lnTo>
                    <a:pt x="5338" y="3791"/>
                  </a:lnTo>
                  <a:cubicBezTo>
                    <a:pt x="4662" y="3791"/>
                    <a:pt x="4662" y="4823"/>
                    <a:pt x="5338" y="4823"/>
                  </a:cubicBezTo>
                  <a:cubicBezTo>
                    <a:pt x="7082" y="4823"/>
                    <a:pt x="7508" y="7278"/>
                    <a:pt x="5872" y="7848"/>
                  </a:cubicBezTo>
                  <a:lnTo>
                    <a:pt x="5872" y="8097"/>
                  </a:lnTo>
                  <a:cubicBezTo>
                    <a:pt x="5872" y="8435"/>
                    <a:pt x="5614" y="8604"/>
                    <a:pt x="5356" y="8604"/>
                  </a:cubicBezTo>
                  <a:cubicBezTo>
                    <a:pt x="5098" y="8604"/>
                    <a:pt x="4840" y="8435"/>
                    <a:pt x="4840" y="8097"/>
                  </a:cubicBezTo>
                  <a:lnTo>
                    <a:pt x="4840" y="7919"/>
                  </a:lnTo>
                  <a:lnTo>
                    <a:pt x="4306" y="7919"/>
                  </a:lnTo>
                  <a:cubicBezTo>
                    <a:pt x="3666" y="7883"/>
                    <a:pt x="3666" y="6958"/>
                    <a:pt x="4306" y="6887"/>
                  </a:cubicBezTo>
                  <a:lnTo>
                    <a:pt x="5338" y="6887"/>
                  </a:lnTo>
                  <a:cubicBezTo>
                    <a:pt x="6050" y="6887"/>
                    <a:pt x="6050" y="5855"/>
                    <a:pt x="5338" y="5855"/>
                  </a:cubicBezTo>
                  <a:cubicBezTo>
                    <a:pt x="3595" y="5855"/>
                    <a:pt x="3203" y="3436"/>
                    <a:pt x="4840" y="2866"/>
                  </a:cubicBezTo>
                  <a:lnTo>
                    <a:pt x="4840" y="2582"/>
                  </a:lnTo>
                  <a:cubicBezTo>
                    <a:pt x="4840" y="2244"/>
                    <a:pt x="5098" y="2075"/>
                    <a:pt x="5356" y="2075"/>
                  </a:cubicBezTo>
                  <a:close/>
                  <a:moveTo>
                    <a:pt x="5375" y="0"/>
                  </a:moveTo>
                  <a:cubicBezTo>
                    <a:pt x="2635" y="0"/>
                    <a:pt x="1" y="2134"/>
                    <a:pt x="1" y="5357"/>
                  </a:cubicBezTo>
                  <a:cubicBezTo>
                    <a:pt x="1" y="8310"/>
                    <a:pt x="2385" y="10694"/>
                    <a:pt x="5338" y="10694"/>
                  </a:cubicBezTo>
                  <a:cubicBezTo>
                    <a:pt x="10106" y="10694"/>
                    <a:pt x="12490" y="4930"/>
                    <a:pt x="9110" y="1585"/>
                  </a:cubicBezTo>
                  <a:cubicBezTo>
                    <a:pt x="8026" y="490"/>
                    <a:pt x="6688" y="0"/>
                    <a:pt x="5375"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 name="Google Shape;1097;p47">
              <a:extLst>
                <a:ext uri="{FF2B5EF4-FFF2-40B4-BE49-F238E27FC236}">
                  <a16:creationId xmlns:a16="http://schemas.microsoft.com/office/drawing/2014/main" id="{E4EE8716-E1AF-45FA-8B0A-87E432349AE7}"/>
                </a:ext>
              </a:extLst>
            </p:cNvPr>
            <p:cNvSpPr/>
            <p:nvPr/>
          </p:nvSpPr>
          <p:spPr>
            <a:xfrm>
              <a:off x="6232263" y="2961375"/>
              <a:ext cx="441225" cy="185500"/>
            </a:xfrm>
            <a:custGeom>
              <a:avLst/>
              <a:gdLst/>
              <a:ahLst/>
              <a:cxnLst/>
              <a:rect l="l" t="t" r="r" b="b"/>
              <a:pathLst>
                <a:path w="17649" h="7420" extrusionOk="0">
                  <a:moveTo>
                    <a:pt x="13801" y="1"/>
                  </a:moveTo>
                  <a:cubicBezTo>
                    <a:pt x="12703" y="1"/>
                    <a:pt x="11627" y="359"/>
                    <a:pt x="10746" y="1051"/>
                  </a:cubicBezTo>
                  <a:lnTo>
                    <a:pt x="10355" y="1371"/>
                  </a:lnTo>
                  <a:lnTo>
                    <a:pt x="7829" y="1371"/>
                  </a:lnTo>
                  <a:cubicBezTo>
                    <a:pt x="6939" y="1371"/>
                    <a:pt x="6228" y="2118"/>
                    <a:pt x="6263" y="3008"/>
                  </a:cubicBezTo>
                  <a:cubicBezTo>
                    <a:pt x="6334" y="3826"/>
                    <a:pt x="7010" y="4467"/>
                    <a:pt x="7864" y="4467"/>
                  </a:cubicBezTo>
                  <a:lnTo>
                    <a:pt x="11565" y="4467"/>
                  </a:lnTo>
                  <a:cubicBezTo>
                    <a:pt x="12170" y="4538"/>
                    <a:pt x="12170" y="5463"/>
                    <a:pt x="11565" y="5499"/>
                  </a:cubicBezTo>
                  <a:lnTo>
                    <a:pt x="7900" y="5499"/>
                  </a:lnTo>
                  <a:cubicBezTo>
                    <a:pt x="6441" y="5499"/>
                    <a:pt x="5267" y="4360"/>
                    <a:pt x="5267" y="2937"/>
                  </a:cubicBezTo>
                  <a:cubicBezTo>
                    <a:pt x="5267" y="2545"/>
                    <a:pt x="5338" y="2154"/>
                    <a:pt x="5516" y="1798"/>
                  </a:cubicBezTo>
                  <a:lnTo>
                    <a:pt x="2314" y="375"/>
                  </a:lnTo>
                  <a:cubicBezTo>
                    <a:pt x="2088" y="273"/>
                    <a:pt x="1858" y="226"/>
                    <a:pt x="1635" y="226"/>
                  </a:cubicBezTo>
                  <a:cubicBezTo>
                    <a:pt x="767" y="226"/>
                    <a:pt x="1" y="935"/>
                    <a:pt x="1" y="1869"/>
                  </a:cubicBezTo>
                  <a:cubicBezTo>
                    <a:pt x="1" y="2439"/>
                    <a:pt x="286" y="3008"/>
                    <a:pt x="784" y="3293"/>
                  </a:cubicBezTo>
                  <a:lnTo>
                    <a:pt x="6334" y="6566"/>
                  </a:lnTo>
                  <a:cubicBezTo>
                    <a:pt x="7259" y="7100"/>
                    <a:pt x="8327" y="7420"/>
                    <a:pt x="9430" y="7420"/>
                  </a:cubicBezTo>
                  <a:lnTo>
                    <a:pt x="17115" y="7420"/>
                  </a:lnTo>
                  <a:cubicBezTo>
                    <a:pt x="17400" y="7420"/>
                    <a:pt x="17649" y="7171"/>
                    <a:pt x="17649" y="6886"/>
                  </a:cubicBezTo>
                  <a:lnTo>
                    <a:pt x="17649" y="1941"/>
                  </a:lnTo>
                  <a:lnTo>
                    <a:pt x="17613" y="1941"/>
                  </a:lnTo>
                  <a:cubicBezTo>
                    <a:pt x="17613" y="1798"/>
                    <a:pt x="17578" y="1656"/>
                    <a:pt x="17471" y="1549"/>
                  </a:cubicBezTo>
                  <a:cubicBezTo>
                    <a:pt x="16653" y="624"/>
                    <a:pt x="15479" y="90"/>
                    <a:pt x="14233" y="19"/>
                  </a:cubicBezTo>
                  <a:cubicBezTo>
                    <a:pt x="14089" y="7"/>
                    <a:pt x="13945" y="1"/>
                    <a:pt x="13801"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8" name="Google Shape;1349;p52">
            <a:extLst>
              <a:ext uri="{FF2B5EF4-FFF2-40B4-BE49-F238E27FC236}">
                <a16:creationId xmlns:a16="http://schemas.microsoft.com/office/drawing/2014/main" id="{70F874D0-3ED7-42E9-BEA6-72985BC71683}"/>
              </a:ext>
            </a:extLst>
          </p:cNvPr>
          <p:cNvSpPr txBox="1">
            <a:spLocks/>
          </p:cNvSpPr>
          <p:nvPr/>
        </p:nvSpPr>
        <p:spPr>
          <a:xfrm>
            <a:off x="5787656" y="6091710"/>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0C2054">
                    <a:lumMod val="90000"/>
                    <a:lumOff val="10000"/>
                  </a:srgbClr>
                </a:solidFill>
              </a:rPr>
              <a:t>—</a:t>
            </a:r>
            <a:r>
              <a:rPr lang="en-IN" sz="1600" kern="0" dirty="0">
                <a:solidFill>
                  <a:srgbClr val="0C2054">
                    <a:lumMod val="90000"/>
                    <a:lumOff val="10000"/>
                  </a:srgbClr>
                </a:solidFill>
              </a:rPr>
              <a:t>Nikhil </a:t>
            </a:r>
            <a:r>
              <a:rPr lang="en-IN" sz="1600" kern="0" dirty="0" err="1">
                <a:solidFill>
                  <a:srgbClr val="0C2054">
                    <a:lumMod val="90000"/>
                    <a:lumOff val="10000"/>
                  </a:srgbClr>
                </a:solidFill>
              </a:rPr>
              <a:t>Lathiya</a:t>
            </a:r>
            <a:endParaRPr lang="en-IN" sz="1600" kern="0" dirty="0">
              <a:solidFill>
                <a:srgbClr val="0C2054">
                  <a:lumMod val="90000"/>
                  <a:lumOff val="10000"/>
                </a:srgbClr>
              </a:solidFill>
            </a:endParaRPr>
          </a:p>
        </p:txBody>
      </p:sp>
    </p:spTree>
    <p:extLst>
      <p:ext uri="{BB962C8B-B14F-4D97-AF65-F5344CB8AC3E}">
        <p14:creationId xmlns:p14="http://schemas.microsoft.com/office/powerpoint/2010/main" val="166466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98"/>
                                        </p:tgtEl>
                                        <p:attrNameLst>
                                          <p:attrName>style.visibility</p:attrName>
                                        </p:attrNameLst>
                                      </p:cBhvr>
                                      <p:to>
                                        <p:strVal val="visible"/>
                                      </p:to>
                                    </p:set>
                                    <p:anim calcmode="lin" valueType="num">
                                      <p:cBhvr additive="base">
                                        <p:cTn id="15" dur="500" fill="hold"/>
                                        <p:tgtEl>
                                          <p:spTgt spid="998"/>
                                        </p:tgtEl>
                                        <p:attrNameLst>
                                          <p:attrName>ppt_x</p:attrName>
                                        </p:attrNameLst>
                                      </p:cBhvr>
                                      <p:tavLst>
                                        <p:tav tm="0">
                                          <p:val>
                                            <p:strVal val="#ppt_x"/>
                                          </p:val>
                                        </p:tav>
                                        <p:tav tm="100000">
                                          <p:val>
                                            <p:strVal val="#ppt_x"/>
                                          </p:val>
                                        </p:tav>
                                      </p:tavLst>
                                    </p:anim>
                                    <p:anim calcmode="lin" valueType="num">
                                      <p:cBhvr additive="base">
                                        <p:cTn id="16" dur="500" fill="hold"/>
                                        <p:tgtEl>
                                          <p:spTgt spid="99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99">
                                            <p:txEl>
                                              <p:pRg st="0" end="0"/>
                                            </p:txEl>
                                          </p:spTgt>
                                        </p:tgtEl>
                                        <p:attrNameLst>
                                          <p:attrName>style.visibility</p:attrName>
                                        </p:attrNameLst>
                                      </p:cBhvr>
                                      <p:to>
                                        <p:strVal val="visible"/>
                                      </p:to>
                                    </p:set>
                                    <p:animEffect transition="in" filter="fade">
                                      <p:cBhvr>
                                        <p:cTn id="21" dur="1000"/>
                                        <p:tgtEl>
                                          <p:spTgt spid="999">
                                            <p:txEl>
                                              <p:pRg st="0" end="0"/>
                                            </p:txEl>
                                          </p:spTgt>
                                        </p:tgtEl>
                                      </p:cBhvr>
                                    </p:animEffect>
                                    <p:anim calcmode="lin" valueType="num">
                                      <p:cBhvr>
                                        <p:cTn id="22" dur="1000" fill="hold"/>
                                        <p:tgtEl>
                                          <p:spTgt spid="99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99">
                                            <p:txEl>
                                              <p:pRg st="2" end="2"/>
                                            </p:txEl>
                                          </p:spTgt>
                                        </p:tgtEl>
                                        <p:attrNameLst>
                                          <p:attrName>style.visibility</p:attrName>
                                        </p:attrNameLst>
                                      </p:cBhvr>
                                      <p:to>
                                        <p:strVal val="visible"/>
                                      </p:to>
                                    </p:set>
                                    <p:animEffect transition="in" filter="fade">
                                      <p:cBhvr>
                                        <p:cTn id="28" dur="1000"/>
                                        <p:tgtEl>
                                          <p:spTgt spid="999">
                                            <p:txEl>
                                              <p:pRg st="2" end="2"/>
                                            </p:txEl>
                                          </p:spTgt>
                                        </p:tgtEl>
                                      </p:cBhvr>
                                    </p:animEffect>
                                    <p:anim calcmode="lin" valueType="num">
                                      <p:cBhvr>
                                        <p:cTn id="29" dur="1000" fill="hold"/>
                                        <p:tgtEl>
                                          <p:spTgt spid="99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9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99">
                                            <p:txEl>
                                              <p:pRg st="4" end="4"/>
                                            </p:txEl>
                                          </p:spTgt>
                                        </p:tgtEl>
                                        <p:attrNameLst>
                                          <p:attrName>style.visibility</p:attrName>
                                        </p:attrNameLst>
                                      </p:cBhvr>
                                      <p:to>
                                        <p:strVal val="visible"/>
                                      </p:to>
                                    </p:set>
                                    <p:animEffect transition="in" filter="fade">
                                      <p:cBhvr>
                                        <p:cTn id="35" dur="1000"/>
                                        <p:tgtEl>
                                          <p:spTgt spid="999">
                                            <p:txEl>
                                              <p:pRg st="4" end="4"/>
                                            </p:txEl>
                                          </p:spTgt>
                                        </p:tgtEl>
                                      </p:cBhvr>
                                    </p:animEffect>
                                    <p:anim calcmode="lin" valueType="num">
                                      <p:cBhvr>
                                        <p:cTn id="36" dur="1000" fill="hold"/>
                                        <p:tgtEl>
                                          <p:spTgt spid="99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99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8" grpId="0"/>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48"/>
          <p:cNvSpPr txBox="1">
            <a:spLocks noGrp="1"/>
          </p:cNvSpPr>
          <p:nvPr>
            <p:ph type="title"/>
          </p:nvPr>
        </p:nvSpPr>
        <p:spPr>
          <a:xfrm flipH="1">
            <a:off x="2670000" y="2503417"/>
            <a:ext cx="6852000" cy="963600"/>
          </a:xfrm>
          <a:prstGeom prst="rect">
            <a:avLst/>
          </a:prstGeom>
        </p:spPr>
        <p:txBody>
          <a:bodyPr spcFirstLastPara="1" wrap="square" lIns="121900" tIns="121900" rIns="121900" bIns="121900" anchor="ctr" anchorCtr="0">
            <a:noAutofit/>
          </a:bodyPr>
          <a:lstStyle/>
          <a:p>
            <a:r>
              <a:rPr lang="en-IN" dirty="0"/>
              <a:t>L</a:t>
            </a:r>
            <a:r>
              <a:rPr lang="en" dirty="0"/>
              <a:t>egal Feasibility</a:t>
            </a:r>
            <a:endParaRPr dirty="0"/>
          </a:p>
        </p:txBody>
      </p:sp>
      <p:sp>
        <p:nvSpPr>
          <p:cNvPr id="1118" name="Google Shape;1118;p48"/>
          <p:cNvSpPr/>
          <p:nvPr/>
        </p:nvSpPr>
        <p:spPr>
          <a:xfrm>
            <a:off x="5184400" y="752851"/>
            <a:ext cx="1823200" cy="12864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9" name="Google Shape;1119;p48"/>
          <p:cNvSpPr txBox="1">
            <a:spLocks noGrp="1"/>
          </p:cNvSpPr>
          <p:nvPr>
            <p:ph type="title" idx="2"/>
          </p:nvPr>
        </p:nvSpPr>
        <p:spPr>
          <a:xfrm flipH="1">
            <a:off x="5131805" y="834851"/>
            <a:ext cx="1928400" cy="1122400"/>
          </a:xfrm>
          <a:prstGeom prst="rect">
            <a:avLst/>
          </a:prstGeom>
        </p:spPr>
        <p:txBody>
          <a:bodyPr spcFirstLastPara="1" wrap="square" lIns="121900" tIns="121900" rIns="121900" bIns="121900" anchor="ctr" anchorCtr="0">
            <a:noAutofit/>
          </a:bodyPr>
          <a:lstStyle/>
          <a:p>
            <a:r>
              <a:rPr lang="en" dirty="0"/>
              <a:t>03</a:t>
            </a:r>
            <a:endParaRPr dirty="0"/>
          </a:p>
        </p:txBody>
      </p:sp>
      <p:sp>
        <p:nvSpPr>
          <p:cNvPr id="8" name="Google Shape;1349;p52">
            <a:extLst>
              <a:ext uri="{FF2B5EF4-FFF2-40B4-BE49-F238E27FC236}">
                <a16:creationId xmlns:a16="http://schemas.microsoft.com/office/drawing/2014/main" id="{C44003FF-6643-4C88-AD46-7803B7502F93}"/>
              </a:ext>
            </a:extLst>
          </p:cNvPr>
          <p:cNvSpPr txBox="1">
            <a:spLocks/>
          </p:cNvSpPr>
          <p:nvPr/>
        </p:nvSpPr>
        <p:spPr>
          <a:xfrm>
            <a:off x="5787656" y="6091710"/>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0C2054">
                    <a:lumMod val="90000"/>
                    <a:lumOff val="10000"/>
                  </a:srgbClr>
                </a:solidFill>
              </a:rPr>
              <a:t>—</a:t>
            </a:r>
            <a:r>
              <a:rPr lang="en-IN" sz="1600" kern="0" dirty="0">
                <a:solidFill>
                  <a:srgbClr val="0C2054">
                    <a:lumMod val="90000"/>
                    <a:lumOff val="10000"/>
                  </a:srgbClr>
                </a:solidFill>
              </a:rPr>
              <a:t>Nikhil </a:t>
            </a:r>
            <a:r>
              <a:rPr lang="en-IN" sz="1600" kern="0" dirty="0" err="1">
                <a:solidFill>
                  <a:srgbClr val="0C2054">
                    <a:lumMod val="90000"/>
                    <a:lumOff val="10000"/>
                  </a:srgbClr>
                </a:solidFill>
              </a:rPr>
              <a:t>Lathiya</a:t>
            </a:r>
            <a:endParaRPr lang="en-IN" sz="1600" kern="0" dirty="0">
              <a:solidFill>
                <a:srgbClr val="0C2054">
                  <a:lumMod val="90000"/>
                  <a:lumOff val="10000"/>
                </a:srgbClr>
              </a:solidFill>
            </a:endParaRPr>
          </a:p>
        </p:txBody>
      </p:sp>
    </p:spTree>
    <p:extLst>
      <p:ext uri="{BB962C8B-B14F-4D97-AF65-F5344CB8AC3E}">
        <p14:creationId xmlns:p14="http://schemas.microsoft.com/office/powerpoint/2010/main" val="415111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18"/>
                                        </p:tgtEl>
                                        <p:attrNameLst>
                                          <p:attrName>style.visibility</p:attrName>
                                        </p:attrNameLst>
                                      </p:cBhvr>
                                      <p:to>
                                        <p:strVal val="visible"/>
                                      </p:to>
                                    </p:set>
                                    <p:animEffect transition="in" filter="fade">
                                      <p:cBhvr>
                                        <p:cTn id="7" dur="1000"/>
                                        <p:tgtEl>
                                          <p:spTgt spid="1118"/>
                                        </p:tgtEl>
                                      </p:cBhvr>
                                    </p:animEffect>
                                    <p:anim calcmode="lin" valueType="num">
                                      <p:cBhvr>
                                        <p:cTn id="8" dur="1000" fill="hold"/>
                                        <p:tgtEl>
                                          <p:spTgt spid="1118"/>
                                        </p:tgtEl>
                                        <p:attrNameLst>
                                          <p:attrName>ppt_x</p:attrName>
                                        </p:attrNameLst>
                                      </p:cBhvr>
                                      <p:tavLst>
                                        <p:tav tm="0">
                                          <p:val>
                                            <p:strVal val="#ppt_x"/>
                                          </p:val>
                                        </p:tav>
                                        <p:tav tm="100000">
                                          <p:val>
                                            <p:strVal val="#ppt_x"/>
                                          </p:val>
                                        </p:tav>
                                      </p:tavLst>
                                    </p:anim>
                                    <p:anim calcmode="lin" valueType="num">
                                      <p:cBhvr>
                                        <p:cTn id="9" dur="1000" fill="hold"/>
                                        <p:tgtEl>
                                          <p:spTgt spid="11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19"/>
                                        </p:tgtEl>
                                        <p:attrNameLst>
                                          <p:attrName>style.visibility</p:attrName>
                                        </p:attrNameLst>
                                      </p:cBhvr>
                                      <p:to>
                                        <p:strVal val="visible"/>
                                      </p:to>
                                    </p:set>
                                    <p:animEffect transition="in" filter="fade">
                                      <p:cBhvr>
                                        <p:cTn id="12" dur="1000"/>
                                        <p:tgtEl>
                                          <p:spTgt spid="1119"/>
                                        </p:tgtEl>
                                      </p:cBhvr>
                                    </p:animEffect>
                                    <p:anim calcmode="lin" valueType="num">
                                      <p:cBhvr>
                                        <p:cTn id="13" dur="1000" fill="hold"/>
                                        <p:tgtEl>
                                          <p:spTgt spid="1119"/>
                                        </p:tgtEl>
                                        <p:attrNameLst>
                                          <p:attrName>ppt_x</p:attrName>
                                        </p:attrNameLst>
                                      </p:cBhvr>
                                      <p:tavLst>
                                        <p:tav tm="0">
                                          <p:val>
                                            <p:strVal val="#ppt_x"/>
                                          </p:val>
                                        </p:tav>
                                        <p:tav tm="100000">
                                          <p:val>
                                            <p:strVal val="#ppt_x"/>
                                          </p:val>
                                        </p:tav>
                                      </p:tavLst>
                                    </p:anim>
                                    <p:anim calcmode="lin" valueType="num">
                                      <p:cBhvr>
                                        <p:cTn id="14" dur="1000" fill="hold"/>
                                        <p:tgtEl>
                                          <p:spTgt spid="11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16"/>
                                        </p:tgtEl>
                                        <p:attrNameLst>
                                          <p:attrName>style.visibility</p:attrName>
                                        </p:attrNameLst>
                                      </p:cBhvr>
                                      <p:to>
                                        <p:strVal val="visible"/>
                                      </p:to>
                                    </p:set>
                                    <p:animEffect transition="in" filter="fade">
                                      <p:cBhvr>
                                        <p:cTn id="17" dur="1000"/>
                                        <p:tgtEl>
                                          <p:spTgt spid="1116"/>
                                        </p:tgtEl>
                                      </p:cBhvr>
                                    </p:animEffect>
                                    <p:anim calcmode="lin" valueType="num">
                                      <p:cBhvr>
                                        <p:cTn id="18" dur="1000" fill="hold"/>
                                        <p:tgtEl>
                                          <p:spTgt spid="1116"/>
                                        </p:tgtEl>
                                        <p:attrNameLst>
                                          <p:attrName>ppt_x</p:attrName>
                                        </p:attrNameLst>
                                      </p:cBhvr>
                                      <p:tavLst>
                                        <p:tav tm="0">
                                          <p:val>
                                            <p:strVal val="#ppt_x"/>
                                          </p:val>
                                        </p:tav>
                                        <p:tav tm="100000">
                                          <p:val>
                                            <p:strVal val="#ppt_x"/>
                                          </p:val>
                                        </p:tav>
                                      </p:tavLst>
                                    </p:anim>
                                    <p:anim calcmode="lin" valueType="num">
                                      <p:cBhvr>
                                        <p:cTn id="19" dur="1000" fill="hold"/>
                                        <p:tgtEl>
                                          <p:spTgt spid="1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 grpId="0"/>
      <p:bldP spid="1118" grpId="0" animBg="1"/>
      <p:bldP spid="111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03"/>
        <p:cNvGrpSpPr/>
        <p:nvPr/>
      </p:nvGrpSpPr>
      <p:grpSpPr>
        <a:xfrm>
          <a:off x="0" y="0"/>
          <a:ext cx="0" cy="0"/>
          <a:chOff x="0" y="0"/>
          <a:chExt cx="0" cy="0"/>
        </a:xfrm>
      </p:grpSpPr>
      <p:sp>
        <p:nvSpPr>
          <p:cNvPr id="1005" name="Google Shape;1005;p45"/>
          <p:cNvSpPr/>
          <p:nvPr/>
        </p:nvSpPr>
        <p:spPr>
          <a:xfrm>
            <a:off x="7058089" y="489027"/>
            <a:ext cx="961200" cy="9116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6" name="Google Shape;1006;p45"/>
          <p:cNvSpPr txBox="1">
            <a:spLocks noGrp="1"/>
          </p:cNvSpPr>
          <p:nvPr>
            <p:ph type="title"/>
          </p:nvPr>
        </p:nvSpPr>
        <p:spPr>
          <a:xfrm>
            <a:off x="1291776" y="612371"/>
            <a:ext cx="7734000" cy="643600"/>
          </a:xfrm>
          <a:prstGeom prst="rect">
            <a:avLst/>
          </a:prstGeom>
        </p:spPr>
        <p:txBody>
          <a:bodyPr spcFirstLastPara="1" wrap="square" lIns="121900" tIns="121900" rIns="121900" bIns="121900" anchor="ctr" anchorCtr="0">
            <a:noAutofit/>
          </a:bodyPr>
          <a:lstStyle/>
          <a:p>
            <a:r>
              <a:rPr lang="en" dirty="0"/>
              <a:t>Legal Feasibility</a:t>
            </a:r>
            <a:endParaRPr dirty="0"/>
          </a:p>
        </p:txBody>
      </p:sp>
      <p:sp>
        <p:nvSpPr>
          <p:cNvPr id="1007" name="Google Shape;1007;p45"/>
          <p:cNvSpPr txBox="1">
            <a:spLocks noGrp="1"/>
          </p:cNvSpPr>
          <p:nvPr>
            <p:ph type="subTitle" idx="3"/>
          </p:nvPr>
        </p:nvSpPr>
        <p:spPr>
          <a:xfrm>
            <a:off x="887428" y="2661292"/>
            <a:ext cx="8542697" cy="1028937"/>
          </a:xfrm>
          <a:prstGeom prst="rect">
            <a:avLst/>
          </a:prstGeom>
        </p:spPr>
        <p:txBody>
          <a:bodyPr spcFirstLastPara="1" wrap="square" lIns="121900" tIns="121900" rIns="121900" bIns="121900" anchor="ctr" anchorCtr="0">
            <a:noAutofit/>
          </a:bodyPr>
          <a:lstStyle/>
          <a:p>
            <a:pPr marL="380990" indent="-380990">
              <a:buClr>
                <a:schemeClr val="bg2">
                  <a:lumMod val="90000"/>
                  <a:lumOff val="10000"/>
                </a:schemeClr>
              </a:buClr>
              <a:buFont typeface="Wingdings" panose="05000000000000000000" pitchFamily="2" charset="2"/>
              <a:buChar char="q"/>
            </a:pPr>
            <a:r>
              <a:rPr lang="en-US" sz="2400" dirty="0">
                <a:solidFill>
                  <a:schemeClr val="dk1"/>
                </a:solidFill>
              </a:rPr>
              <a:t>In legal Feasibility study we investigate whether the project is legal or not </a:t>
            </a:r>
            <a:endParaRPr sz="2400" dirty="0">
              <a:solidFill>
                <a:schemeClr val="dk1"/>
              </a:solidFill>
            </a:endParaRPr>
          </a:p>
        </p:txBody>
      </p:sp>
      <p:grpSp>
        <p:nvGrpSpPr>
          <p:cNvPr id="1016" name="Google Shape;1016;p45"/>
          <p:cNvGrpSpPr/>
          <p:nvPr/>
        </p:nvGrpSpPr>
        <p:grpSpPr>
          <a:xfrm>
            <a:off x="7220989" y="650809"/>
            <a:ext cx="635400" cy="588067"/>
            <a:chOff x="4715888" y="3407700"/>
            <a:chExt cx="476550" cy="441050"/>
          </a:xfrm>
        </p:grpSpPr>
        <p:sp>
          <p:nvSpPr>
            <p:cNvPr id="1017" name="Google Shape;1017;p45"/>
            <p:cNvSpPr/>
            <p:nvPr/>
          </p:nvSpPr>
          <p:spPr>
            <a:xfrm>
              <a:off x="4840163" y="3407700"/>
              <a:ext cx="352275" cy="336750"/>
            </a:xfrm>
            <a:custGeom>
              <a:avLst/>
              <a:gdLst/>
              <a:ahLst/>
              <a:cxnLst/>
              <a:rect l="l" t="t" r="r" b="b"/>
              <a:pathLst>
                <a:path w="14091" h="13470" extrusionOk="0">
                  <a:moveTo>
                    <a:pt x="6750" y="1045"/>
                  </a:moveTo>
                  <a:cubicBezTo>
                    <a:pt x="8151" y="1045"/>
                    <a:pt x="9581" y="1567"/>
                    <a:pt x="10746" y="2732"/>
                  </a:cubicBezTo>
                  <a:cubicBezTo>
                    <a:pt x="12952" y="4938"/>
                    <a:pt x="12952" y="8531"/>
                    <a:pt x="10746" y="10773"/>
                  </a:cubicBezTo>
                  <a:cubicBezTo>
                    <a:pt x="9586" y="11922"/>
                    <a:pt x="8162" y="12436"/>
                    <a:pt x="6766" y="12436"/>
                  </a:cubicBezTo>
                  <a:cubicBezTo>
                    <a:pt x="3839" y="12436"/>
                    <a:pt x="1033" y="10173"/>
                    <a:pt x="1033" y="6752"/>
                  </a:cubicBezTo>
                  <a:cubicBezTo>
                    <a:pt x="1033" y="3314"/>
                    <a:pt x="3828" y="1045"/>
                    <a:pt x="6750" y="1045"/>
                  </a:cubicBezTo>
                  <a:close/>
                  <a:moveTo>
                    <a:pt x="6756" y="1"/>
                  </a:moveTo>
                  <a:cubicBezTo>
                    <a:pt x="3306" y="1"/>
                    <a:pt x="1" y="2685"/>
                    <a:pt x="1" y="6752"/>
                  </a:cubicBezTo>
                  <a:cubicBezTo>
                    <a:pt x="1" y="10794"/>
                    <a:pt x="3303" y="13469"/>
                    <a:pt x="6751" y="13469"/>
                  </a:cubicBezTo>
                  <a:cubicBezTo>
                    <a:pt x="8402" y="13469"/>
                    <a:pt x="10087" y="12856"/>
                    <a:pt x="11458" y="11485"/>
                  </a:cubicBezTo>
                  <a:cubicBezTo>
                    <a:pt x="14091" y="8852"/>
                    <a:pt x="14091" y="4618"/>
                    <a:pt x="11458" y="1985"/>
                  </a:cubicBezTo>
                  <a:cubicBezTo>
                    <a:pt x="10088" y="615"/>
                    <a:pt x="8405" y="1"/>
                    <a:pt x="6756"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018" name="Google Shape;1018;p45"/>
            <p:cNvSpPr/>
            <p:nvPr/>
          </p:nvSpPr>
          <p:spPr>
            <a:xfrm>
              <a:off x="4715888" y="3672575"/>
              <a:ext cx="196350" cy="176175"/>
            </a:xfrm>
            <a:custGeom>
              <a:avLst/>
              <a:gdLst/>
              <a:ahLst/>
              <a:cxnLst/>
              <a:rect l="l" t="t" r="r" b="b"/>
              <a:pathLst>
                <a:path w="7854" h="7047" extrusionOk="0">
                  <a:moveTo>
                    <a:pt x="4936" y="0"/>
                  </a:moveTo>
                  <a:lnTo>
                    <a:pt x="1378" y="3558"/>
                  </a:lnTo>
                  <a:cubicBezTo>
                    <a:pt x="0" y="5046"/>
                    <a:pt x="1333" y="7047"/>
                    <a:pt x="2913" y="7047"/>
                  </a:cubicBezTo>
                  <a:cubicBezTo>
                    <a:pt x="3373" y="7047"/>
                    <a:pt x="3854" y="6877"/>
                    <a:pt x="4296" y="6476"/>
                  </a:cubicBezTo>
                  <a:lnTo>
                    <a:pt x="7854" y="2918"/>
                  </a:lnTo>
                  <a:cubicBezTo>
                    <a:pt x="7249" y="2562"/>
                    <a:pt x="6680" y="2135"/>
                    <a:pt x="6217" y="1637"/>
                  </a:cubicBezTo>
                  <a:cubicBezTo>
                    <a:pt x="5719" y="1139"/>
                    <a:pt x="5292" y="605"/>
                    <a:pt x="493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019" name="Google Shape;1019;p45"/>
            <p:cNvSpPr/>
            <p:nvPr/>
          </p:nvSpPr>
          <p:spPr>
            <a:xfrm>
              <a:off x="4891763" y="3460100"/>
              <a:ext cx="243750" cy="233275"/>
            </a:xfrm>
            <a:custGeom>
              <a:avLst/>
              <a:gdLst/>
              <a:ahLst/>
              <a:cxnLst/>
              <a:rect l="l" t="t" r="r" b="b"/>
              <a:pathLst>
                <a:path w="9750" h="9331" extrusionOk="0">
                  <a:moveTo>
                    <a:pt x="4644" y="1383"/>
                  </a:moveTo>
                  <a:cubicBezTo>
                    <a:pt x="4902" y="1383"/>
                    <a:pt x="5160" y="1561"/>
                    <a:pt x="5160" y="1917"/>
                  </a:cubicBezTo>
                  <a:lnTo>
                    <a:pt x="5160" y="2095"/>
                  </a:lnTo>
                  <a:lnTo>
                    <a:pt x="5693" y="2095"/>
                  </a:lnTo>
                  <a:cubicBezTo>
                    <a:pt x="6369" y="2095"/>
                    <a:pt x="6369" y="3126"/>
                    <a:pt x="5693" y="3126"/>
                  </a:cubicBezTo>
                  <a:lnTo>
                    <a:pt x="4662" y="3126"/>
                  </a:lnTo>
                  <a:cubicBezTo>
                    <a:pt x="4021" y="3162"/>
                    <a:pt x="4021" y="4087"/>
                    <a:pt x="4662" y="4158"/>
                  </a:cubicBezTo>
                  <a:cubicBezTo>
                    <a:pt x="4804" y="4158"/>
                    <a:pt x="4946" y="4158"/>
                    <a:pt x="5089" y="4229"/>
                  </a:cubicBezTo>
                  <a:cubicBezTo>
                    <a:pt x="6547" y="4656"/>
                    <a:pt x="6583" y="6649"/>
                    <a:pt x="5160" y="7147"/>
                  </a:cubicBezTo>
                  <a:lnTo>
                    <a:pt x="5160" y="7432"/>
                  </a:lnTo>
                  <a:cubicBezTo>
                    <a:pt x="5160" y="7770"/>
                    <a:pt x="4902" y="7939"/>
                    <a:pt x="4644" y="7939"/>
                  </a:cubicBezTo>
                  <a:cubicBezTo>
                    <a:pt x="4386" y="7939"/>
                    <a:pt x="4128" y="7770"/>
                    <a:pt x="4128" y="7432"/>
                  </a:cubicBezTo>
                  <a:lnTo>
                    <a:pt x="4128" y="7254"/>
                  </a:lnTo>
                  <a:lnTo>
                    <a:pt x="3630" y="7254"/>
                  </a:lnTo>
                  <a:cubicBezTo>
                    <a:pt x="2918" y="7254"/>
                    <a:pt x="2918" y="6222"/>
                    <a:pt x="3630" y="6222"/>
                  </a:cubicBezTo>
                  <a:lnTo>
                    <a:pt x="4662" y="6222"/>
                  </a:lnTo>
                  <a:cubicBezTo>
                    <a:pt x="5266" y="6151"/>
                    <a:pt x="5266" y="5226"/>
                    <a:pt x="4662" y="5190"/>
                  </a:cubicBezTo>
                  <a:cubicBezTo>
                    <a:pt x="4484" y="5190"/>
                    <a:pt x="4341" y="5154"/>
                    <a:pt x="4199" y="5119"/>
                  </a:cubicBezTo>
                  <a:cubicBezTo>
                    <a:pt x="2776" y="4692"/>
                    <a:pt x="2705" y="2664"/>
                    <a:pt x="4128" y="2166"/>
                  </a:cubicBezTo>
                  <a:lnTo>
                    <a:pt x="4128" y="1917"/>
                  </a:lnTo>
                  <a:cubicBezTo>
                    <a:pt x="4128" y="1561"/>
                    <a:pt x="4386" y="1383"/>
                    <a:pt x="4644" y="1383"/>
                  </a:cubicBezTo>
                  <a:close/>
                  <a:moveTo>
                    <a:pt x="4684" y="1"/>
                  </a:moveTo>
                  <a:cubicBezTo>
                    <a:pt x="2296" y="1"/>
                    <a:pt x="1" y="1865"/>
                    <a:pt x="1" y="4656"/>
                  </a:cubicBezTo>
                  <a:cubicBezTo>
                    <a:pt x="1" y="7474"/>
                    <a:pt x="2300" y="9331"/>
                    <a:pt x="4690" y="9331"/>
                  </a:cubicBezTo>
                  <a:cubicBezTo>
                    <a:pt x="5831" y="9331"/>
                    <a:pt x="6993" y="8908"/>
                    <a:pt x="7935" y="7965"/>
                  </a:cubicBezTo>
                  <a:cubicBezTo>
                    <a:pt x="9750" y="6151"/>
                    <a:pt x="9750" y="3198"/>
                    <a:pt x="7935" y="1383"/>
                  </a:cubicBezTo>
                  <a:cubicBezTo>
                    <a:pt x="6991" y="427"/>
                    <a:pt x="5827" y="1"/>
                    <a:pt x="4684"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grpSp>
      <p:sp>
        <p:nvSpPr>
          <p:cNvPr id="24" name="Google Shape;1349;p52">
            <a:extLst>
              <a:ext uri="{FF2B5EF4-FFF2-40B4-BE49-F238E27FC236}">
                <a16:creationId xmlns:a16="http://schemas.microsoft.com/office/drawing/2014/main" id="{D408C46B-AA92-4FA2-A5F0-B9BDC6923ECE}"/>
              </a:ext>
            </a:extLst>
          </p:cNvPr>
          <p:cNvSpPr txBox="1">
            <a:spLocks/>
          </p:cNvSpPr>
          <p:nvPr/>
        </p:nvSpPr>
        <p:spPr>
          <a:xfrm>
            <a:off x="-3488396" y="6245630"/>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0C2054">
                    <a:lumMod val="90000"/>
                    <a:lumOff val="10000"/>
                  </a:srgbClr>
                </a:solidFill>
              </a:rPr>
              <a:t>—</a:t>
            </a:r>
            <a:r>
              <a:rPr lang="en-IN" sz="1600" kern="0" dirty="0">
                <a:solidFill>
                  <a:srgbClr val="0C2054">
                    <a:lumMod val="90000"/>
                    <a:lumOff val="10000"/>
                  </a:srgbClr>
                </a:solidFill>
              </a:rPr>
              <a:t>Nikhil </a:t>
            </a:r>
            <a:r>
              <a:rPr lang="en-IN" sz="1600" kern="0" dirty="0" err="1">
                <a:solidFill>
                  <a:srgbClr val="0C2054">
                    <a:lumMod val="90000"/>
                    <a:lumOff val="10000"/>
                  </a:srgbClr>
                </a:solidFill>
              </a:rPr>
              <a:t>Lathiya</a:t>
            </a:r>
            <a:endParaRPr lang="en-IN" sz="1600" kern="0" dirty="0">
              <a:solidFill>
                <a:srgbClr val="0C2054">
                  <a:lumMod val="90000"/>
                  <a:lumOff val="10000"/>
                </a:srgbClr>
              </a:solidFill>
            </a:endParaRPr>
          </a:p>
        </p:txBody>
      </p:sp>
      <p:pic>
        <p:nvPicPr>
          <p:cNvPr id="3" name="Picture 2">
            <a:extLst>
              <a:ext uri="{FF2B5EF4-FFF2-40B4-BE49-F238E27FC236}">
                <a16:creationId xmlns:a16="http://schemas.microsoft.com/office/drawing/2014/main" id="{F047BEC3-710D-47C9-AB09-8FF3F5481AE6}"/>
              </a:ext>
            </a:extLst>
          </p:cNvPr>
          <p:cNvPicPr>
            <a:picLocks noChangeAspect="1"/>
          </p:cNvPicPr>
          <p:nvPr/>
        </p:nvPicPr>
        <p:blipFill>
          <a:blip r:embed="rId3"/>
          <a:stretch>
            <a:fillRect/>
          </a:stretch>
        </p:blipFill>
        <p:spPr>
          <a:xfrm>
            <a:off x="6248311" y="3725404"/>
            <a:ext cx="3875551" cy="2740288"/>
          </a:xfrm>
          <a:prstGeom prst="rect">
            <a:avLst/>
          </a:prstGeom>
        </p:spPr>
      </p:pic>
    </p:spTree>
    <p:extLst>
      <p:ext uri="{BB962C8B-B14F-4D97-AF65-F5344CB8AC3E}">
        <p14:creationId xmlns:p14="http://schemas.microsoft.com/office/powerpoint/2010/main" val="29328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05"/>
                                        </p:tgtEl>
                                        <p:attrNameLst>
                                          <p:attrName>style.visibility</p:attrName>
                                        </p:attrNameLst>
                                      </p:cBhvr>
                                      <p:to>
                                        <p:strVal val="visible"/>
                                      </p:to>
                                    </p:set>
                                    <p:animEffect transition="in" filter="fade">
                                      <p:cBhvr>
                                        <p:cTn id="7" dur="1000"/>
                                        <p:tgtEl>
                                          <p:spTgt spid="1005"/>
                                        </p:tgtEl>
                                      </p:cBhvr>
                                    </p:animEffect>
                                    <p:anim calcmode="lin" valueType="num">
                                      <p:cBhvr>
                                        <p:cTn id="8" dur="1000" fill="hold"/>
                                        <p:tgtEl>
                                          <p:spTgt spid="1005"/>
                                        </p:tgtEl>
                                        <p:attrNameLst>
                                          <p:attrName>ppt_x</p:attrName>
                                        </p:attrNameLst>
                                      </p:cBhvr>
                                      <p:tavLst>
                                        <p:tav tm="0">
                                          <p:val>
                                            <p:strVal val="#ppt_x"/>
                                          </p:val>
                                        </p:tav>
                                        <p:tav tm="100000">
                                          <p:val>
                                            <p:strVal val="#ppt_x"/>
                                          </p:val>
                                        </p:tav>
                                      </p:tavLst>
                                    </p:anim>
                                    <p:anim calcmode="lin" valueType="num">
                                      <p:cBhvr>
                                        <p:cTn id="9" dur="1000" fill="hold"/>
                                        <p:tgtEl>
                                          <p:spTgt spid="100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16"/>
                                        </p:tgtEl>
                                        <p:attrNameLst>
                                          <p:attrName>style.visibility</p:attrName>
                                        </p:attrNameLst>
                                      </p:cBhvr>
                                      <p:to>
                                        <p:strVal val="visible"/>
                                      </p:to>
                                    </p:set>
                                    <p:animEffect transition="in" filter="fade">
                                      <p:cBhvr>
                                        <p:cTn id="12" dur="1000"/>
                                        <p:tgtEl>
                                          <p:spTgt spid="1016"/>
                                        </p:tgtEl>
                                      </p:cBhvr>
                                    </p:animEffect>
                                    <p:anim calcmode="lin" valueType="num">
                                      <p:cBhvr>
                                        <p:cTn id="13" dur="1000" fill="hold"/>
                                        <p:tgtEl>
                                          <p:spTgt spid="1016"/>
                                        </p:tgtEl>
                                        <p:attrNameLst>
                                          <p:attrName>ppt_x</p:attrName>
                                        </p:attrNameLst>
                                      </p:cBhvr>
                                      <p:tavLst>
                                        <p:tav tm="0">
                                          <p:val>
                                            <p:strVal val="#ppt_x"/>
                                          </p:val>
                                        </p:tav>
                                        <p:tav tm="100000">
                                          <p:val>
                                            <p:strVal val="#ppt_x"/>
                                          </p:val>
                                        </p:tav>
                                      </p:tavLst>
                                    </p:anim>
                                    <p:anim calcmode="lin" valueType="num">
                                      <p:cBhvr>
                                        <p:cTn id="14" dur="1000" fill="hold"/>
                                        <p:tgtEl>
                                          <p:spTgt spid="10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06"/>
                                        </p:tgtEl>
                                        <p:attrNameLst>
                                          <p:attrName>style.visibility</p:attrName>
                                        </p:attrNameLst>
                                      </p:cBhvr>
                                      <p:to>
                                        <p:strVal val="visible"/>
                                      </p:to>
                                    </p:set>
                                    <p:animEffect transition="in" filter="fade">
                                      <p:cBhvr>
                                        <p:cTn id="17" dur="1000"/>
                                        <p:tgtEl>
                                          <p:spTgt spid="1006"/>
                                        </p:tgtEl>
                                      </p:cBhvr>
                                    </p:animEffect>
                                    <p:anim calcmode="lin" valueType="num">
                                      <p:cBhvr>
                                        <p:cTn id="18" dur="1000" fill="hold"/>
                                        <p:tgtEl>
                                          <p:spTgt spid="1006"/>
                                        </p:tgtEl>
                                        <p:attrNameLst>
                                          <p:attrName>ppt_x</p:attrName>
                                        </p:attrNameLst>
                                      </p:cBhvr>
                                      <p:tavLst>
                                        <p:tav tm="0">
                                          <p:val>
                                            <p:strVal val="#ppt_x"/>
                                          </p:val>
                                        </p:tav>
                                        <p:tav tm="100000">
                                          <p:val>
                                            <p:strVal val="#ppt_x"/>
                                          </p:val>
                                        </p:tav>
                                      </p:tavLst>
                                    </p:anim>
                                    <p:anim calcmode="lin" valueType="num">
                                      <p:cBhvr>
                                        <p:cTn id="19" dur="1000" fill="hold"/>
                                        <p:tgtEl>
                                          <p:spTgt spid="100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07">
                                            <p:txEl>
                                              <p:pRg st="0" end="0"/>
                                            </p:txEl>
                                          </p:spTgt>
                                        </p:tgtEl>
                                        <p:attrNameLst>
                                          <p:attrName>style.visibility</p:attrName>
                                        </p:attrNameLst>
                                      </p:cBhvr>
                                      <p:to>
                                        <p:strVal val="visible"/>
                                      </p:to>
                                    </p:set>
                                    <p:animEffect transition="in" filter="fade">
                                      <p:cBhvr>
                                        <p:cTn id="29" dur="1000"/>
                                        <p:tgtEl>
                                          <p:spTgt spid="1007">
                                            <p:txEl>
                                              <p:pRg st="0" end="0"/>
                                            </p:txEl>
                                          </p:spTgt>
                                        </p:tgtEl>
                                      </p:cBhvr>
                                    </p:animEffect>
                                    <p:anim calcmode="lin" valueType="num">
                                      <p:cBhvr>
                                        <p:cTn id="30" dur="1000" fill="hold"/>
                                        <p:tgtEl>
                                          <p:spTgt spid="1007">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00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5" grpId="0" animBg="1"/>
      <p:bldP spid="100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1"/>
          <p:cNvSpPr txBox="1">
            <a:spLocks noGrp="1"/>
          </p:cNvSpPr>
          <p:nvPr>
            <p:ph type="title"/>
          </p:nvPr>
        </p:nvSpPr>
        <p:spPr>
          <a:xfrm>
            <a:off x="2748133" y="713333"/>
            <a:ext cx="8490400" cy="2690400"/>
          </a:xfrm>
          <a:prstGeom prst="rect">
            <a:avLst/>
          </a:prstGeom>
        </p:spPr>
        <p:txBody>
          <a:bodyPr spcFirstLastPara="1" wrap="square" lIns="121900" tIns="121900" rIns="121900" bIns="121900" anchor="ctr" anchorCtr="0">
            <a:noAutofit/>
          </a:bodyPr>
          <a:lstStyle/>
          <a:p>
            <a:r>
              <a:rPr lang="en-IN" dirty="0"/>
              <a:t>O</a:t>
            </a:r>
            <a:r>
              <a:rPr lang="en" dirty="0"/>
              <a:t>perational Feasibility</a:t>
            </a:r>
            <a:endParaRPr dirty="0"/>
          </a:p>
        </p:txBody>
      </p:sp>
      <p:sp>
        <p:nvSpPr>
          <p:cNvPr id="1170" name="Google Shape;1170;p51"/>
          <p:cNvSpPr/>
          <p:nvPr/>
        </p:nvSpPr>
        <p:spPr>
          <a:xfrm>
            <a:off x="768000" y="6033167"/>
            <a:ext cx="5390533" cy="314700"/>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171" name="Google Shape;1171;p51"/>
          <p:cNvGrpSpPr/>
          <p:nvPr/>
        </p:nvGrpSpPr>
        <p:grpSpPr>
          <a:xfrm>
            <a:off x="1188300" y="2657767"/>
            <a:ext cx="4869067" cy="3548900"/>
            <a:chOff x="891225" y="1993325"/>
            <a:chExt cx="3651800" cy="2661675"/>
          </a:xfrm>
        </p:grpSpPr>
        <p:grpSp>
          <p:nvGrpSpPr>
            <p:cNvPr id="1172" name="Google Shape;1172;p51"/>
            <p:cNvGrpSpPr/>
            <p:nvPr/>
          </p:nvGrpSpPr>
          <p:grpSpPr>
            <a:xfrm>
              <a:off x="891225" y="3860250"/>
              <a:ext cx="798925" cy="794750"/>
              <a:chOff x="891225" y="3860250"/>
              <a:chExt cx="798925" cy="794750"/>
            </a:xfrm>
          </p:grpSpPr>
          <p:sp>
            <p:nvSpPr>
              <p:cNvPr id="1173" name="Google Shape;1173;p51"/>
              <p:cNvSpPr/>
              <p:nvPr/>
            </p:nvSpPr>
            <p:spPr>
              <a:xfrm>
                <a:off x="1279000" y="4415650"/>
                <a:ext cx="406975" cy="80075"/>
              </a:xfrm>
              <a:custGeom>
                <a:avLst/>
                <a:gdLst/>
                <a:ahLst/>
                <a:cxnLst/>
                <a:rect l="l" t="t" r="r" b="b"/>
                <a:pathLst>
                  <a:path w="16279" h="3203" extrusionOk="0">
                    <a:moveTo>
                      <a:pt x="0" y="0"/>
                    </a:moveTo>
                    <a:lnTo>
                      <a:pt x="0" y="3202"/>
                    </a:lnTo>
                    <a:lnTo>
                      <a:pt x="16279" y="3202"/>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4" name="Google Shape;1174;p51"/>
              <p:cNvSpPr/>
              <p:nvPr/>
            </p:nvSpPr>
            <p:spPr>
              <a:xfrm>
                <a:off x="1262325" y="4574925"/>
                <a:ext cx="406975" cy="80075"/>
              </a:xfrm>
              <a:custGeom>
                <a:avLst/>
                <a:gdLst/>
                <a:ahLst/>
                <a:cxnLst/>
                <a:rect l="l" t="t" r="r" b="b"/>
                <a:pathLst>
                  <a:path w="16279" h="3203" extrusionOk="0">
                    <a:moveTo>
                      <a:pt x="0" y="0"/>
                    </a:moveTo>
                    <a:lnTo>
                      <a:pt x="0" y="3203"/>
                    </a:lnTo>
                    <a:lnTo>
                      <a:pt x="16279" y="3203"/>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5" name="Google Shape;1175;p51"/>
              <p:cNvSpPr/>
              <p:nvPr/>
            </p:nvSpPr>
            <p:spPr>
              <a:xfrm>
                <a:off x="1579225" y="4574925"/>
                <a:ext cx="90075" cy="80075"/>
              </a:xfrm>
              <a:custGeom>
                <a:avLst/>
                <a:gdLst/>
                <a:ahLst/>
                <a:cxnLst/>
                <a:rect l="l" t="t" r="r" b="b"/>
                <a:pathLst>
                  <a:path w="3603" h="3203" extrusionOk="0">
                    <a:moveTo>
                      <a:pt x="0" y="0"/>
                    </a:moveTo>
                    <a:lnTo>
                      <a:pt x="0" y="3203"/>
                    </a:lnTo>
                    <a:lnTo>
                      <a:pt x="3603" y="3203"/>
                    </a:lnTo>
                    <a:lnTo>
                      <a:pt x="360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6" name="Google Shape;1176;p51"/>
              <p:cNvSpPr/>
              <p:nvPr/>
            </p:nvSpPr>
            <p:spPr>
              <a:xfrm>
                <a:off x="1536675" y="4574925"/>
                <a:ext cx="32550" cy="80075"/>
              </a:xfrm>
              <a:custGeom>
                <a:avLst/>
                <a:gdLst/>
                <a:ahLst/>
                <a:cxnLst/>
                <a:rect l="l" t="t" r="r" b="b"/>
                <a:pathLst>
                  <a:path w="1302" h="3203" extrusionOk="0">
                    <a:moveTo>
                      <a:pt x="1" y="0"/>
                    </a:moveTo>
                    <a:lnTo>
                      <a:pt x="1" y="3203"/>
                    </a:lnTo>
                    <a:lnTo>
                      <a:pt x="1302" y="3203"/>
                    </a:lnTo>
                    <a:lnTo>
                      <a:pt x="13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7" name="Google Shape;1177;p51"/>
              <p:cNvSpPr/>
              <p:nvPr/>
            </p:nvSpPr>
            <p:spPr>
              <a:xfrm>
                <a:off x="1494975" y="4574925"/>
                <a:ext cx="21725" cy="80075"/>
              </a:xfrm>
              <a:custGeom>
                <a:avLst/>
                <a:gdLst/>
                <a:ahLst/>
                <a:cxnLst/>
                <a:rect l="l" t="t" r="r" b="b"/>
                <a:pathLst>
                  <a:path w="869" h="3203" extrusionOk="0">
                    <a:moveTo>
                      <a:pt x="1" y="0"/>
                    </a:moveTo>
                    <a:lnTo>
                      <a:pt x="1" y="3203"/>
                    </a:lnTo>
                    <a:lnTo>
                      <a:pt x="868" y="3203"/>
                    </a:lnTo>
                    <a:lnTo>
                      <a:pt x="8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8" name="Google Shape;1178;p51"/>
              <p:cNvSpPr/>
              <p:nvPr/>
            </p:nvSpPr>
            <p:spPr>
              <a:xfrm>
                <a:off x="1453300" y="4574925"/>
                <a:ext cx="11700" cy="80075"/>
              </a:xfrm>
              <a:custGeom>
                <a:avLst/>
                <a:gdLst/>
                <a:ahLst/>
                <a:cxnLst/>
                <a:rect l="l" t="t" r="r" b="b"/>
                <a:pathLst>
                  <a:path w="468" h="3203" extrusionOk="0">
                    <a:moveTo>
                      <a:pt x="0" y="0"/>
                    </a:moveTo>
                    <a:lnTo>
                      <a:pt x="0" y="3203"/>
                    </a:lnTo>
                    <a:lnTo>
                      <a:pt x="467" y="3203"/>
                    </a:lnTo>
                    <a:lnTo>
                      <a:pt x="4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9" name="Google Shape;1179;p51"/>
              <p:cNvSpPr/>
              <p:nvPr/>
            </p:nvSpPr>
            <p:spPr>
              <a:xfrm>
                <a:off x="1386575" y="4574925"/>
                <a:ext cx="5025" cy="80075"/>
              </a:xfrm>
              <a:custGeom>
                <a:avLst/>
                <a:gdLst/>
                <a:ahLst/>
                <a:cxnLst/>
                <a:rect l="l" t="t" r="r" b="b"/>
                <a:pathLst>
                  <a:path w="201" h="3203" extrusionOk="0">
                    <a:moveTo>
                      <a:pt x="1" y="0"/>
                    </a:moveTo>
                    <a:lnTo>
                      <a:pt x="1" y="3203"/>
                    </a:lnTo>
                    <a:lnTo>
                      <a:pt x="201" y="3203"/>
                    </a:lnTo>
                    <a:lnTo>
                      <a:pt x="2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0" name="Google Shape;1180;p51"/>
              <p:cNvSpPr/>
              <p:nvPr/>
            </p:nvSpPr>
            <p:spPr>
              <a:xfrm>
                <a:off x="1243150" y="4495700"/>
                <a:ext cx="406975" cy="79250"/>
              </a:xfrm>
              <a:custGeom>
                <a:avLst/>
                <a:gdLst/>
                <a:ahLst/>
                <a:cxnLst/>
                <a:rect l="l" t="t" r="r" b="b"/>
                <a:pathLst>
                  <a:path w="16279" h="3170" extrusionOk="0">
                    <a:moveTo>
                      <a:pt x="0" y="0"/>
                    </a:moveTo>
                    <a:lnTo>
                      <a:pt x="0" y="3169"/>
                    </a:lnTo>
                    <a:lnTo>
                      <a:pt x="16278" y="3169"/>
                    </a:lnTo>
                    <a:lnTo>
                      <a:pt x="16278"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1" name="Google Shape;1181;p51"/>
              <p:cNvSpPr/>
              <p:nvPr/>
            </p:nvSpPr>
            <p:spPr>
              <a:xfrm>
                <a:off x="1560025" y="4495700"/>
                <a:ext cx="90100" cy="79250"/>
              </a:xfrm>
              <a:custGeom>
                <a:avLst/>
                <a:gdLst/>
                <a:ahLst/>
                <a:cxnLst/>
                <a:rect l="l" t="t" r="r" b="b"/>
                <a:pathLst>
                  <a:path w="3604" h="3170" extrusionOk="0">
                    <a:moveTo>
                      <a:pt x="1" y="0"/>
                    </a:moveTo>
                    <a:lnTo>
                      <a:pt x="1" y="3169"/>
                    </a:lnTo>
                    <a:lnTo>
                      <a:pt x="3603" y="3169"/>
                    </a:lnTo>
                    <a:lnTo>
                      <a:pt x="360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2" name="Google Shape;1182;p51"/>
              <p:cNvSpPr/>
              <p:nvPr/>
            </p:nvSpPr>
            <p:spPr>
              <a:xfrm>
                <a:off x="1517500" y="4496113"/>
                <a:ext cx="32550" cy="79250"/>
              </a:xfrm>
              <a:custGeom>
                <a:avLst/>
                <a:gdLst/>
                <a:ahLst/>
                <a:cxnLst/>
                <a:rect l="l" t="t" r="r" b="b"/>
                <a:pathLst>
                  <a:path w="1302" h="3170" extrusionOk="0">
                    <a:moveTo>
                      <a:pt x="1" y="0"/>
                    </a:moveTo>
                    <a:lnTo>
                      <a:pt x="1" y="3169"/>
                    </a:lnTo>
                    <a:lnTo>
                      <a:pt x="1302" y="3169"/>
                    </a:lnTo>
                    <a:lnTo>
                      <a:pt x="13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3" name="Google Shape;1183;p51"/>
              <p:cNvSpPr/>
              <p:nvPr/>
            </p:nvSpPr>
            <p:spPr>
              <a:xfrm>
                <a:off x="1474975" y="4496113"/>
                <a:ext cx="22550" cy="79250"/>
              </a:xfrm>
              <a:custGeom>
                <a:avLst/>
                <a:gdLst/>
                <a:ahLst/>
                <a:cxnLst/>
                <a:rect l="l" t="t" r="r" b="b"/>
                <a:pathLst>
                  <a:path w="902" h="3170" extrusionOk="0">
                    <a:moveTo>
                      <a:pt x="0" y="0"/>
                    </a:moveTo>
                    <a:lnTo>
                      <a:pt x="0" y="3169"/>
                    </a:lnTo>
                    <a:lnTo>
                      <a:pt x="901" y="3169"/>
                    </a:lnTo>
                    <a:lnTo>
                      <a:pt x="9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4" name="Google Shape;1184;p51"/>
              <p:cNvSpPr/>
              <p:nvPr/>
            </p:nvSpPr>
            <p:spPr>
              <a:xfrm>
                <a:off x="1434100" y="4495700"/>
                <a:ext cx="11700" cy="79250"/>
              </a:xfrm>
              <a:custGeom>
                <a:avLst/>
                <a:gdLst/>
                <a:ahLst/>
                <a:cxnLst/>
                <a:rect l="l" t="t" r="r" b="b"/>
                <a:pathLst>
                  <a:path w="468" h="3170" extrusionOk="0">
                    <a:moveTo>
                      <a:pt x="1" y="0"/>
                    </a:moveTo>
                    <a:lnTo>
                      <a:pt x="1" y="3169"/>
                    </a:lnTo>
                    <a:lnTo>
                      <a:pt x="468" y="3169"/>
                    </a:lnTo>
                    <a:lnTo>
                      <a:pt x="4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5" name="Google Shape;1185;p51"/>
              <p:cNvSpPr/>
              <p:nvPr/>
            </p:nvSpPr>
            <p:spPr>
              <a:xfrm>
                <a:off x="1366550" y="4495700"/>
                <a:ext cx="5875" cy="79250"/>
              </a:xfrm>
              <a:custGeom>
                <a:avLst/>
                <a:gdLst/>
                <a:ahLst/>
                <a:cxnLst/>
                <a:rect l="l" t="t" r="r" b="b"/>
                <a:pathLst>
                  <a:path w="235" h="3170" extrusionOk="0">
                    <a:moveTo>
                      <a:pt x="1" y="0"/>
                    </a:moveTo>
                    <a:lnTo>
                      <a:pt x="1" y="3169"/>
                    </a:lnTo>
                    <a:lnTo>
                      <a:pt x="234" y="3169"/>
                    </a:lnTo>
                    <a:lnTo>
                      <a:pt x="2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6" name="Google Shape;1186;p51"/>
              <p:cNvSpPr/>
              <p:nvPr/>
            </p:nvSpPr>
            <p:spPr>
              <a:xfrm>
                <a:off x="1596725" y="4415650"/>
                <a:ext cx="89250" cy="80075"/>
              </a:xfrm>
              <a:custGeom>
                <a:avLst/>
                <a:gdLst/>
                <a:ahLst/>
                <a:cxnLst/>
                <a:rect l="l" t="t" r="r" b="b"/>
                <a:pathLst>
                  <a:path w="3570" h="3203" extrusionOk="0">
                    <a:moveTo>
                      <a:pt x="1" y="0"/>
                    </a:moveTo>
                    <a:lnTo>
                      <a:pt x="1" y="3202"/>
                    </a:lnTo>
                    <a:lnTo>
                      <a:pt x="3570" y="3202"/>
                    </a:lnTo>
                    <a:lnTo>
                      <a:pt x="357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7" name="Google Shape;1187;p51"/>
              <p:cNvSpPr/>
              <p:nvPr/>
            </p:nvSpPr>
            <p:spPr>
              <a:xfrm>
                <a:off x="1553350" y="4416063"/>
                <a:ext cx="32550" cy="80075"/>
              </a:xfrm>
              <a:custGeom>
                <a:avLst/>
                <a:gdLst/>
                <a:ahLst/>
                <a:cxnLst/>
                <a:rect l="l" t="t" r="r" b="b"/>
                <a:pathLst>
                  <a:path w="1302" h="3203" extrusionOk="0">
                    <a:moveTo>
                      <a:pt x="1" y="0"/>
                    </a:moveTo>
                    <a:lnTo>
                      <a:pt x="1" y="3202"/>
                    </a:lnTo>
                    <a:lnTo>
                      <a:pt x="1302" y="3202"/>
                    </a:lnTo>
                    <a:lnTo>
                      <a:pt x="13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8" name="Google Shape;1188;p51"/>
              <p:cNvSpPr/>
              <p:nvPr/>
            </p:nvSpPr>
            <p:spPr>
              <a:xfrm>
                <a:off x="1511675" y="4416063"/>
                <a:ext cx="22525" cy="80075"/>
              </a:xfrm>
              <a:custGeom>
                <a:avLst/>
                <a:gdLst/>
                <a:ahLst/>
                <a:cxnLst/>
                <a:rect l="l" t="t" r="r" b="b"/>
                <a:pathLst>
                  <a:path w="901" h="3203" extrusionOk="0">
                    <a:moveTo>
                      <a:pt x="0" y="0"/>
                    </a:moveTo>
                    <a:lnTo>
                      <a:pt x="0" y="3202"/>
                    </a:lnTo>
                    <a:lnTo>
                      <a:pt x="901" y="3202"/>
                    </a:lnTo>
                    <a:lnTo>
                      <a:pt x="9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9" name="Google Shape;1189;p51"/>
              <p:cNvSpPr/>
              <p:nvPr/>
            </p:nvSpPr>
            <p:spPr>
              <a:xfrm>
                <a:off x="1470800" y="4416063"/>
                <a:ext cx="10875" cy="80075"/>
              </a:xfrm>
              <a:custGeom>
                <a:avLst/>
                <a:gdLst/>
                <a:ahLst/>
                <a:cxnLst/>
                <a:rect l="l" t="t" r="r" b="b"/>
                <a:pathLst>
                  <a:path w="435" h="3203" extrusionOk="0">
                    <a:moveTo>
                      <a:pt x="1" y="0"/>
                    </a:moveTo>
                    <a:lnTo>
                      <a:pt x="1" y="3202"/>
                    </a:lnTo>
                    <a:lnTo>
                      <a:pt x="434" y="3202"/>
                    </a:lnTo>
                    <a:lnTo>
                      <a:pt x="4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0" name="Google Shape;1190;p51"/>
              <p:cNvSpPr/>
              <p:nvPr/>
            </p:nvSpPr>
            <p:spPr>
              <a:xfrm>
                <a:off x="1403250" y="4415650"/>
                <a:ext cx="5875" cy="80075"/>
              </a:xfrm>
              <a:custGeom>
                <a:avLst/>
                <a:gdLst/>
                <a:ahLst/>
                <a:cxnLst/>
                <a:rect l="l" t="t" r="r" b="b"/>
                <a:pathLst>
                  <a:path w="235" h="3203" extrusionOk="0">
                    <a:moveTo>
                      <a:pt x="1" y="0"/>
                    </a:moveTo>
                    <a:lnTo>
                      <a:pt x="1" y="3202"/>
                    </a:lnTo>
                    <a:lnTo>
                      <a:pt x="234" y="3202"/>
                    </a:lnTo>
                    <a:lnTo>
                      <a:pt x="2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1" name="Google Shape;1191;p51"/>
              <p:cNvSpPr/>
              <p:nvPr/>
            </p:nvSpPr>
            <p:spPr>
              <a:xfrm>
                <a:off x="1262325" y="4336425"/>
                <a:ext cx="406975" cy="80075"/>
              </a:xfrm>
              <a:custGeom>
                <a:avLst/>
                <a:gdLst/>
                <a:ahLst/>
                <a:cxnLst/>
                <a:rect l="l" t="t" r="r" b="b"/>
                <a:pathLst>
                  <a:path w="16279" h="3203" extrusionOk="0">
                    <a:moveTo>
                      <a:pt x="0" y="0"/>
                    </a:moveTo>
                    <a:lnTo>
                      <a:pt x="0" y="3202"/>
                    </a:lnTo>
                    <a:lnTo>
                      <a:pt x="16279" y="3202"/>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2" name="Google Shape;1192;p51"/>
              <p:cNvSpPr/>
              <p:nvPr/>
            </p:nvSpPr>
            <p:spPr>
              <a:xfrm>
                <a:off x="1579225" y="4336425"/>
                <a:ext cx="90075" cy="80075"/>
              </a:xfrm>
              <a:custGeom>
                <a:avLst/>
                <a:gdLst/>
                <a:ahLst/>
                <a:cxnLst/>
                <a:rect l="l" t="t" r="r" b="b"/>
                <a:pathLst>
                  <a:path w="3603" h="3203" extrusionOk="0">
                    <a:moveTo>
                      <a:pt x="0" y="0"/>
                    </a:moveTo>
                    <a:lnTo>
                      <a:pt x="0" y="3202"/>
                    </a:lnTo>
                    <a:lnTo>
                      <a:pt x="3603" y="3202"/>
                    </a:lnTo>
                    <a:lnTo>
                      <a:pt x="360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3" name="Google Shape;1193;p51"/>
              <p:cNvSpPr/>
              <p:nvPr/>
            </p:nvSpPr>
            <p:spPr>
              <a:xfrm>
                <a:off x="1536675" y="4336838"/>
                <a:ext cx="32550" cy="80075"/>
              </a:xfrm>
              <a:custGeom>
                <a:avLst/>
                <a:gdLst/>
                <a:ahLst/>
                <a:cxnLst/>
                <a:rect l="l" t="t" r="r" b="b"/>
                <a:pathLst>
                  <a:path w="1302" h="3203" extrusionOk="0">
                    <a:moveTo>
                      <a:pt x="1" y="0"/>
                    </a:moveTo>
                    <a:lnTo>
                      <a:pt x="1" y="3202"/>
                    </a:lnTo>
                    <a:lnTo>
                      <a:pt x="1302" y="3202"/>
                    </a:lnTo>
                    <a:lnTo>
                      <a:pt x="13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4" name="Google Shape;1194;p51"/>
              <p:cNvSpPr/>
              <p:nvPr/>
            </p:nvSpPr>
            <p:spPr>
              <a:xfrm>
                <a:off x="1494975" y="4336838"/>
                <a:ext cx="21725" cy="80075"/>
              </a:xfrm>
              <a:custGeom>
                <a:avLst/>
                <a:gdLst/>
                <a:ahLst/>
                <a:cxnLst/>
                <a:rect l="l" t="t" r="r" b="b"/>
                <a:pathLst>
                  <a:path w="869" h="3203" extrusionOk="0">
                    <a:moveTo>
                      <a:pt x="1" y="0"/>
                    </a:moveTo>
                    <a:lnTo>
                      <a:pt x="1" y="3202"/>
                    </a:lnTo>
                    <a:lnTo>
                      <a:pt x="868" y="3202"/>
                    </a:lnTo>
                    <a:lnTo>
                      <a:pt x="8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5" name="Google Shape;1195;p51"/>
              <p:cNvSpPr/>
              <p:nvPr/>
            </p:nvSpPr>
            <p:spPr>
              <a:xfrm>
                <a:off x="1453300" y="4336838"/>
                <a:ext cx="11700" cy="80075"/>
              </a:xfrm>
              <a:custGeom>
                <a:avLst/>
                <a:gdLst/>
                <a:ahLst/>
                <a:cxnLst/>
                <a:rect l="l" t="t" r="r" b="b"/>
                <a:pathLst>
                  <a:path w="468" h="3203" extrusionOk="0">
                    <a:moveTo>
                      <a:pt x="0" y="0"/>
                    </a:moveTo>
                    <a:lnTo>
                      <a:pt x="0" y="3202"/>
                    </a:lnTo>
                    <a:lnTo>
                      <a:pt x="467" y="3202"/>
                    </a:lnTo>
                    <a:lnTo>
                      <a:pt x="4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6" name="Google Shape;1196;p51"/>
              <p:cNvSpPr/>
              <p:nvPr/>
            </p:nvSpPr>
            <p:spPr>
              <a:xfrm>
                <a:off x="1386575" y="4336425"/>
                <a:ext cx="5025" cy="80075"/>
              </a:xfrm>
              <a:custGeom>
                <a:avLst/>
                <a:gdLst/>
                <a:ahLst/>
                <a:cxnLst/>
                <a:rect l="l" t="t" r="r" b="b"/>
                <a:pathLst>
                  <a:path w="201" h="3203" extrusionOk="0">
                    <a:moveTo>
                      <a:pt x="1" y="0"/>
                    </a:moveTo>
                    <a:lnTo>
                      <a:pt x="1" y="3202"/>
                    </a:lnTo>
                    <a:lnTo>
                      <a:pt x="201" y="3202"/>
                    </a:lnTo>
                    <a:lnTo>
                      <a:pt x="2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7" name="Google Shape;1197;p51"/>
              <p:cNvSpPr/>
              <p:nvPr/>
            </p:nvSpPr>
            <p:spPr>
              <a:xfrm>
                <a:off x="1251475" y="4257200"/>
                <a:ext cx="406975" cy="80075"/>
              </a:xfrm>
              <a:custGeom>
                <a:avLst/>
                <a:gdLst/>
                <a:ahLst/>
                <a:cxnLst/>
                <a:rect l="l" t="t" r="r" b="b"/>
                <a:pathLst>
                  <a:path w="16279" h="3203" extrusionOk="0">
                    <a:moveTo>
                      <a:pt x="1" y="0"/>
                    </a:moveTo>
                    <a:lnTo>
                      <a:pt x="1" y="3202"/>
                    </a:lnTo>
                    <a:lnTo>
                      <a:pt x="16279" y="3202"/>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8" name="Google Shape;1198;p51"/>
              <p:cNvSpPr/>
              <p:nvPr/>
            </p:nvSpPr>
            <p:spPr>
              <a:xfrm>
                <a:off x="1569200" y="4257200"/>
                <a:ext cx="89250" cy="80075"/>
              </a:xfrm>
              <a:custGeom>
                <a:avLst/>
                <a:gdLst/>
                <a:ahLst/>
                <a:cxnLst/>
                <a:rect l="l" t="t" r="r" b="b"/>
                <a:pathLst>
                  <a:path w="3570" h="3203" extrusionOk="0">
                    <a:moveTo>
                      <a:pt x="1" y="0"/>
                    </a:moveTo>
                    <a:lnTo>
                      <a:pt x="1" y="3202"/>
                    </a:lnTo>
                    <a:lnTo>
                      <a:pt x="3570" y="3202"/>
                    </a:lnTo>
                    <a:lnTo>
                      <a:pt x="357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9" name="Google Shape;1199;p51"/>
              <p:cNvSpPr/>
              <p:nvPr/>
            </p:nvSpPr>
            <p:spPr>
              <a:xfrm>
                <a:off x="1525850" y="4257613"/>
                <a:ext cx="32550" cy="80075"/>
              </a:xfrm>
              <a:custGeom>
                <a:avLst/>
                <a:gdLst/>
                <a:ahLst/>
                <a:cxnLst/>
                <a:rect l="l" t="t" r="r" b="b"/>
                <a:pathLst>
                  <a:path w="1302" h="3203" extrusionOk="0">
                    <a:moveTo>
                      <a:pt x="0" y="0"/>
                    </a:moveTo>
                    <a:lnTo>
                      <a:pt x="0" y="3202"/>
                    </a:lnTo>
                    <a:lnTo>
                      <a:pt x="1301" y="3202"/>
                    </a:lnTo>
                    <a:lnTo>
                      <a:pt x="13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0" name="Google Shape;1200;p51"/>
              <p:cNvSpPr/>
              <p:nvPr/>
            </p:nvSpPr>
            <p:spPr>
              <a:xfrm>
                <a:off x="1484150" y="4257613"/>
                <a:ext cx="22525" cy="80075"/>
              </a:xfrm>
              <a:custGeom>
                <a:avLst/>
                <a:gdLst/>
                <a:ahLst/>
                <a:cxnLst/>
                <a:rect l="l" t="t" r="r" b="b"/>
                <a:pathLst>
                  <a:path w="901" h="3203" extrusionOk="0">
                    <a:moveTo>
                      <a:pt x="0" y="0"/>
                    </a:moveTo>
                    <a:lnTo>
                      <a:pt x="0" y="3202"/>
                    </a:lnTo>
                    <a:lnTo>
                      <a:pt x="901" y="3202"/>
                    </a:lnTo>
                    <a:lnTo>
                      <a:pt x="9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1" name="Google Shape;1201;p51"/>
              <p:cNvSpPr/>
              <p:nvPr/>
            </p:nvSpPr>
            <p:spPr>
              <a:xfrm>
                <a:off x="1443275" y="4257613"/>
                <a:ext cx="10875" cy="80075"/>
              </a:xfrm>
              <a:custGeom>
                <a:avLst/>
                <a:gdLst/>
                <a:ahLst/>
                <a:cxnLst/>
                <a:rect l="l" t="t" r="r" b="b"/>
                <a:pathLst>
                  <a:path w="435" h="3203" extrusionOk="0">
                    <a:moveTo>
                      <a:pt x="1" y="0"/>
                    </a:moveTo>
                    <a:lnTo>
                      <a:pt x="1" y="3202"/>
                    </a:lnTo>
                    <a:lnTo>
                      <a:pt x="434" y="3202"/>
                    </a:lnTo>
                    <a:lnTo>
                      <a:pt x="4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2" name="Google Shape;1202;p51"/>
              <p:cNvSpPr/>
              <p:nvPr/>
            </p:nvSpPr>
            <p:spPr>
              <a:xfrm>
                <a:off x="1375725" y="4257200"/>
                <a:ext cx="5875" cy="80075"/>
              </a:xfrm>
              <a:custGeom>
                <a:avLst/>
                <a:gdLst/>
                <a:ahLst/>
                <a:cxnLst/>
                <a:rect l="l" t="t" r="r" b="b"/>
                <a:pathLst>
                  <a:path w="235" h="3203" extrusionOk="0">
                    <a:moveTo>
                      <a:pt x="1" y="0"/>
                    </a:moveTo>
                    <a:lnTo>
                      <a:pt x="1" y="3202"/>
                    </a:lnTo>
                    <a:lnTo>
                      <a:pt x="234" y="3202"/>
                    </a:lnTo>
                    <a:lnTo>
                      <a:pt x="2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3" name="Google Shape;1203;p51"/>
              <p:cNvSpPr/>
              <p:nvPr/>
            </p:nvSpPr>
            <p:spPr>
              <a:xfrm>
                <a:off x="1262325" y="4177975"/>
                <a:ext cx="406975" cy="79250"/>
              </a:xfrm>
              <a:custGeom>
                <a:avLst/>
                <a:gdLst/>
                <a:ahLst/>
                <a:cxnLst/>
                <a:rect l="l" t="t" r="r" b="b"/>
                <a:pathLst>
                  <a:path w="16279" h="3170" extrusionOk="0">
                    <a:moveTo>
                      <a:pt x="0" y="0"/>
                    </a:moveTo>
                    <a:lnTo>
                      <a:pt x="0" y="3169"/>
                    </a:lnTo>
                    <a:lnTo>
                      <a:pt x="16279" y="3169"/>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4" name="Google Shape;1204;p51"/>
              <p:cNvSpPr/>
              <p:nvPr/>
            </p:nvSpPr>
            <p:spPr>
              <a:xfrm>
                <a:off x="1579225" y="4177975"/>
                <a:ext cx="90075" cy="79250"/>
              </a:xfrm>
              <a:custGeom>
                <a:avLst/>
                <a:gdLst/>
                <a:ahLst/>
                <a:cxnLst/>
                <a:rect l="l" t="t" r="r" b="b"/>
                <a:pathLst>
                  <a:path w="3603" h="3170" extrusionOk="0">
                    <a:moveTo>
                      <a:pt x="0" y="0"/>
                    </a:moveTo>
                    <a:lnTo>
                      <a:pt x="0" y="3169"/>
                    </a:lnTo>
                    <a:lnTo>
                      <a:pt x="3603" y="3169"/>
                    </a:lnTo>
                    <a:lnTo>
                      <a:pt x="360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5" name="Google Shape;1205;p51"/>
              <p:cNvSpPr/>
              <p:nvPr/>
            </p:nvSpPr>
            <p:spPr>
              <a:xfrm>
                <a:off x="1536675" y="4178388"/>
                <a:ext cx="32550" cy="79250"/>
              </a:xfrm>
              <a:custGeom>
                <a:avLst/>
                <a:gdLst/>
                <a:ahLst/>
                <a:cxnLst/>
                <a:rect l="l" t="t" r="r" b="b"/>
                <a:pathLst>
                  <a:path w="1302" h="3170" extrusionOk="0">
                    <a:moveTo>
                      <a:pt x="1" y="0"/>
                    </a:moveTo>
                    <a:lnTo>
                      <a:pt x="1" y="3169"/>
                    </a:lnTo>
                    <a:lnTo>
                      <a:pt x="1302" y="3169"/>
                    </a:lnTo>
                    <a:lnTo>
                      <a:pt x="13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6" name="Google Shape;1206;p51"/>
              <p:cNvSpPr/>
              <p:nvPr/>
            </p:nvSpPr>
            <p:spPr>
              <a:xfrm>
                <a:off x="1494975" y="4178388"/>
                <a:ext cx="21725" cy="79250"/>
              </a:xfrm>
              <a:custGeom>
                <a:avLst/>
                <a:gdLst/>
                <a:ahLst/>
                <a:cxnLst/>
                <a:rect l="l" t="t" r="r" b="b"/>
                <a:pathLst>
                  <a:path w="869" h="3170" extrusionOk="0">
                    <a:moveTo>
                      <a:pt x="1" y="0"/>
                    </a:moveTo>
                    <a:lnTo>
                      <a:pt x="1" y="3169"/>
                    </a:lnTo>
                    <a:lnTo>
                      <a:pt x="868" y="3169"/>
                    </a:lnTo>
                    <a:lnTo>
                      <a:pt x="8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7" name="Google Shape;1207;p51"/>
              <p:cNvSpPr/>
              <p:nvPr/>
            </p:nvSpPr>
            <p:spPr>
              <a:xfrm>
                <a:off x="1453300" y="4178388"/>
                <a:ext cx="11700" cy="79250"/>
              </a:xfrm>
              <a:custGeom>
                <a:avLst/>
                <a:gdLst/>
                <a:ahLst/>
                <a:cxnLst/>
                <a:rect l="l" t="t" r="r" b="b"/>
                <a:pathLst>
                  <a:path w="468" h="3170" extrusionOk="0">
                    <a:moveTo>
                      <a:pt x="0" y="0"/>
                    </a:moveTo>
                    <a:lnTo>
                      <a:pt x="0" y="3169"/>
                    </a:lnTo>
                    <a:lnTo>
                      <a:pt x="467" y="3169"/>
                    </a:lnTo>
                    <a:lnTo>
                      <a:pt x="4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8" name="Google Shape;1208;p51"/>
              <p:cNvSpPr/>
              <p:nvPr/>
            </p:nvSpPr>
            <p:spPr>
              <a:xfrm>
                <a:off x="1386575" y="4177975"/>
                <a:ext cx="5025" cy="79250"/>
              </a:xfrm>
              <a:custGeom>
                <a:avLst/>
                <a:gdLst/>
                <a:ahLst/>
                <a:cxnLst/>
                <a:rect l="l" t="t" r="r" b="b"/>
                <a:pathLst>
                  <a:path w="201" h="3170" extrusionOk="0">
                    <a:moveTo>
                      <a:pt x="1" y="0"/>
                    </a:moveTo>
                    <a:lnTo>
                      <a:pt x="1" y="3169"/>
                    </a:lnTo>
                    <a:lnTo>
                      <a:pt x="201" y="3169"/>
                    </a:lnTo>
                    <a:lnTo>
                      <a:pt x="2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9" name="Google Shape;1209;p51"/>
              <p:cNvSpPr/>
              <p:nvPr/>
            </p:nvSpPr>
            <p:spPr>
              <a:xfrm>
                <a:off x="1262325" y="4097900"/>
                <a:ext cx="406975" cy="80100"/>
              </a:xfrm>
              <a:custGeom>
                <a:avLst/>
                <a:gdLst/>
                <a:ahLst/>
                <a:cxnLst/>
                <a:rect l="l" t="t" r="r" b="b"/>
                <a:pathLst>
                  <a:path w="16279" h="3204" extrusionOk="0">
                    <a:moveTo>
                      <a:pt x="0" y="1"/>
                    </a:moveTo>
                    <a:lnTo>
                      <a:pt x="0" y="3203"/>
                    </a:lnTo>
                    <a:lnTo>
                      <a:pt x="16279" y="3203"/>
                    </a:lnTo>
                    <a:lnTo>
                      <a:pt x="16279"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0" name="Google Shape;1210;p51"/>
              <p:cNvSpPr/>
              <p:nvPr/>
            </p:nvSpPr>
            <p:spPr>
              <a:xfrm>
                <a:off x="1579225" y="4097900"/>
                <a:ext cx="90075" cy="80100"/>
              </a:xfrm>
              <a:custGeom>
                <a:avLst/>
                <a:gdLst/>
                <a:ahLst/>
                <a:cxnLst/>
                <a:rect l="l" t="t" r="r" b="b"/>
                <a:pathLst>
                  <a:path w="3603" h="3204" extrusionOk="0">
                    <a:moveTo>
                      <a:pt x="0" y="1"/>
                    </a:moveTo>
                    <a:lnTo>
                      <a:pt x="0" y="3203"/>
                    </a:lnTo>
                    <a:lnTo>
                      <a:pt x="3603" y="3203"/>
                    </a:lnTo>
                    <a:lnTo>
                      <a:pt x="360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1" name="Google Shape;1211;p51"/>
              <p:cNvSpPr/>
              <p:nvPr/>
            </p:nvSpPr>
            <p:spPr>
              <a:xfrm>
                <a:off x="1536675" y="4098313"/>
                <a:ext cx="32550" cy="80100"/>
              </a:xfrm>
              <a:custGeom>
                <a:avLst/>
                <a:gdLst/>
                <a:ahLst/>
                <a:cxnLst/>
                <a:rect l="l" t="t" r="r" b="b"/>
                <a:pathLst>
                  <a:path w="1302" h="3204" extrusionOk="0">
                    <a:moveTo>
                      <a:pt x="1" y="1"/>
                    </a:moveTo>
                    <a:lnTo>
                      <a:pt x="1" y="3203"/>
                    </a:lnTo>
                    <a:lnTo>
                      <a:pt x="1302" y="3203"/>
                    </a:lnTo>
                    <a:lnTo>
                      <a:pt x="1302"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2" name="Google Shape;1212;p51"/>
              <p:cNvSpPr/>
              <p:nvPr/>
            </p:nvSpPr>
            <p:spPr>
              <a:xfrm>
                <a:off x="1494975" y="4098313"/>
                <a:ext cx="21725" cy="80100"/>
              </a:xfrm>
              <a:custGeom>
                <a:avLst/>
                <a:gdLst/>
                <a:ahLst/>
                <a:cxnLst/>
                <a:rect l="l" t="t" r="r" b="b"/>
                <a:pathLst>
                  <a:path w="869" h="3204" extrusionOk="0">
                    <a:moveTo>
                      <a:pt x="1" y="1"/>
                    </a:moveTo>
                    <a:lnTo>
                      <a:pt x="1" y="3203"/>
                    </a:lnTo>
                    <a:lnTo>
                      <a:pt x="868" y="3203"/>
                    </a:lnTo>
                    <a:lnTo>
                      <a:pt x="868"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3" name="Google Shape;1213;p51"/>
              <p:cNvSpPr/>
              <p:nvPr/>
            </p:nvSpPr>
            <p:spPr>
              <a:xfrm>
                <a:off x="1453300" y="4098313"/>
                <a:ext cx="11700" cy="80100"/>
              </a:xfrm>
              <a:custGeom>
                <a:avLst/>
                <a:gdLst/>
                <a:ahLst/>
                <a:cxnLst/>
                <a:rect l="l" t="t" r="r" b="b"/>
                <a:pathLst>
                  <a:path w="468" h="3204" extrusionOk="0">
                    <a:moveTo>
                      <a:pt x="0" y="1"/>
                    </a:moveTo>
                    <a:lnTo>
                      <a:pt x="0" y="3203"/>
                    </a:lnTo>
                    <a:lnTo>
                      <a:pt x="467" y="3203"/>
                    </a:lnTo>
                    <a:lnTo>
                      <a:pt x="467"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4" name="Google Shape;1214;p51"/>
              <p:cNvSpPr/>
              <p:nvPr/>
            </p:nvSpPr>
            <p:spPr>
              <a:xfrm>
                <a:off x="1386575" y="4097900"/>
                <a:ext cx="5025" cy="80100"/>
              </a:xfrm>
              <a:custGeom>
                <a:avLst/>
                <a:gdLst/>
                <a:ahLst/>
                <a:cxnLst/>
                <a:rect l="l" t="t" r="r" b="b"/>
                <a:pathLst>
                  <a:path w="201" h="3204" extrusionOk="0">
                    <a:moveTo>
                      <a:pt x="1" y="1"/>
                    </a:moveTo>
                    <a:lnTo>
                      <a:pt x="1" y="3203"/>
                    </a:lnTo>
                    <a:lnTo>
                      <a:pt x="201" y="3203"/>
                    </a:lnTo>
                    <a:lnTo>
                      <a:pt x="201"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5" name="Google Shape;1215;p51"/>
              <p:cNvSpPr/>
              <p:nvPr/>
            </p:nvSpPr>
            <p:spPr>
              <a:xfrm>
                <a:off x="1241475" y="4018700"/>
                <a:ext cx="406975" cy="80075"/>
              </a:xfrm>
              <a:custGeom>
                <a:avLst/>
                <a:gdLst/>
                <a:ahLst/>
                <a:cxnLst/>
                <a:rect l="l" t="t" r="r" b="b"/>
                <a:pathLst>
                  <a:path w="16279" h="3203" extrusionOk="0">
                    <a:moveTo>
                      <a:pt x="0" y="0"/>
                    </a:moveTo>
                    <a:lnTo>
                      <a:pt x="0" y="3202"/>
                    </a:lnTo>
                    <a:lnTo>
                      <a:pt x="16279" y="3202"/>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6" name="Google Shape;1216;p51"/>
              <p:cNvSpPr/>
              <p:nvPr/>
            </p:nvSpPr>
            <p:spPr>
              <a:xfrm>
                <a:off x="1558375" y="4018700"/>
                <a:ext cx="90075" cy="80075"/>
              </a:xfrm>
              <a:custGeom>
                <a:avLst/>
                <a:gdLst/>
                <a:ahLst/>
                <a:cxnLst/>
                <a:rect l="l" t="t" r="r" b="b"/>
                <a:pathLst>
                  <a:path w="3603" h="3203" extrusionOk="0">
                    <a:moveTo>
                      <a:pt x="0" y="0"/>
                    </a:moveTo>
                    <a:lnTo>
                      <a:pt x="0" y="3202"/>
                    </a:lnTo>
                    <a:lnTo>
                      <a:pt x="3603" y="3202"/>
                    </a:lnTo>
                    <a:lnTo>
                      <a:pt x="360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7" name="Google Shape;1217;p51"/>
              <p:cNvSpPr/>
              <p:nvPr/>
            </p:nvSpPr>
            <p:spPr>
              <a:xfrm>
                <a:off x="1515825" y="4019113"/>
                <a:ext cx="32550" cy="80075"/>
              </a:xfrm>
              <a:custGeom>
                <a:avLst/>
                <a:gdLst/>
                <a:ahLst/>
                <a:cxnLst/>
                <a:rect l="l" t="t" r="r" b="b"/>
                <a:pathLst>
                  <a:path w="1302" h="3203" extrusionOk="0">
                    <a:moveTo>
                      <a:pt x="1" y="0"/>
                    </a:moveTo>
                    <a:lnTo>
                      <a:pt x="1" y="3202"/>
                    </a:lnTo>
                    <a:lnTo>
                      <a:pt x="1302" y="3202"/>
                    </a:lnTo>
                    <a:lnTo>
                      <a:pt x="13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8" name="Google Shape;1218;p51"/>
              <p:cNvSpPr/>
              <p:nvPr/>
            </p:nvSpPr>
            <p:spPr>
              <a:xfrm>
                <a:off x="1474150" y="4019113"/>
                <a:ext cx="21700" cy="80075"/>
              </a:xfrm>
              <a:custGeom>
                <a:avLst/>
                <a:gdLst/>
                <a:ahLst/>
                <a:cxnLst/>
                <a:rect l="l" t="t" r="r" b="b"/>
                <a:pathLst>
                  <a:path w="868" h="3203" extrusionOk="0">
                    <a:moveTo>
                      <a:pt x="0" y="0"/>
                    </a:moveTo>
                    <a:lnTo>
                      <a:pt x="0" y="3202"/>
                    </a:lnTo>
                    <a:lnTo>
                      <a:pt x="867" y="3202"/>
                    </a:lnTo>
                    <a:lnTo>
                      <a:pt x="8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9" name="Google Shape;1219;p51"/>
              <p:cNvSpPr/>
              <p:nvPr/>
            </p:nvSpPr>
            <p:spPr>
              <a:xfrm>
                <a:off x="1432450" y="4019113"/>
                <a:ext cx="11700" cy="80075"/>
              </a:xfrm>
              <a:custGeom>
                <a:avLst/>
                <a:gdLst/>
                <a:ahLst/>
                <a:cxnLst/>
                <a:rect l="l" t="t" r="r" b="b"/>
                <a:pathLst>
                  <a:path w="468" h="3203" extrusionOk="0">
                    <a:moveTo>
                      <a:pt x="0" y="0"/>
                    </a:moveTo>
                    <a:lnTo>
                      <a:pt x="0" y="3202"/>
                    </a:lnTo>
                    <a:lnTo>
                      <a:pt x="467" y="3202"/>
                    </a:lnTo>
                    <a:lnTo>
                      <a:pt x="4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0" name="Google Shape;1220;p51"/>
              <p:cNvSpPr/>
              <p:nvPr/>
            </p:nvSpPr>
            <p:spPr>
              <a:xfrm>
                <a:off x="1365725" y="4018700"/>
                <a:ext cx="5025" cy="80075"/>
              </a:xfrm>
              <a:custGeom>
                <a:avLst/>
                <a:gdLst/>
                <a:ahLst/>
                <a:cxnLst/>
                <a:rect l="l" t="t" r="r" b="b"/>
                <a:pathLst>
                  <a:path w="201" h="3203" extrusionOk="0">
                    <a:moveTo>
                      <a:pt x="1" y="0"/>
                    </a:moveTo>
                    <a:lnTo>
                      <a:pt x="1" y="3202"/>
                    </a:lnTo>
                    <a:lnTo>
                      <a:pt x="201" y="3202"/>
                    </a:lnTo>
                    <a:lnTo>
                      <a:pt x="2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1" name="Google Shape;1221;p51"/>
              <p:cNvSpPr/>
              <p:nvPr/>
            </p:nvSpPr>
            <p:spPr>
              <a:xfrm>
                <a:off x="1262325" y="3939475"/>
                <a:ext cx="406975" cy="80075"/>
              </a:xfrm>
              <a:custGeom>
                <a:avLst/>
                <a:gdLst/>
                <a:ahLst/>
                <a:cxnLst/>
                <a:rect l="l" t="t" r="r" b="b"/>
                <a:pathLst>
                  <a:path w="16279" h="3203" extrusionOk="0">
                    <a:moveTo>
                      <a:pt x="0" y="0"/>
                    </a:moveTo>
                    <a:lnTo>
                      <a:pt x="0" y="3202"/>
                    </a:lnTo>
                    <a:lnTo>
                      <a:pt x="16279" y="3202"/>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2" name="Google Shape;1222;p51"/>
              <p:cNvSpPr/>
              <p:nvPr/>
            </p:nvSpPr>
            <p:spPr>
              <a:xfrm>
                <a:off x="1579225" y="3939475"/>
                <a:ext cx="90075" cy="80075"/>
              </a:xfrm>
              <a:custGeom>
                <a:avLst/>
                <a:gdLst/>
                <a:ahLst/>
                <a:cxnLst/>
                <a:rect l="l" t="t" r="r" b="b"/>
                <a:pathLst>
                  <a:path w="3603" h="3203" extrusionOk="0">
                    <a:moveTo>
                      <a:pt x="0" y="0"/>
                    </a:moveTo>
                    <a:lnTo>
                      <a:pt x="0" y="3202"/>
                    </a:lnTo>
                    <a:lnTo>
                      <a:pt x="3603" y="3202"/>
                    </a:lnTo>
                    <a:lnTo>
                      <a:pt x="360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3" name="Google Shape;1223;p51"/>
              <p:cNvSpPr/>
              <p:nvPr/>
            </p:nvSpPr>
            <p:spPr>
              <a:xfrm>
                <a:off x="1536675" y="3939475"/>
                <a:ext cx="32550" cy="80075"/>
              </a:xfrm>
              <a:custGeom>
                <a:avLst/>
                <a:gdLst/>
                <a:ahLst/>
                <a:cxnLst/>
                <a:rect l="l" t="t" r="r" b="b"/>
                <a:pathLst>
                  <a:path w="1302" h="3203" extrusionOk="0">
                    <a:moveTo>
                      <a:pt x="1" y="0"/>
                    </a:moveTo>
                    <a:lnTo>
                      <a:pt x="1" y="3202"/>
                    </a:lnTo>
                    <a:lnTo>
                      <a:pt x="1302" y="3202"/>
                    </a:lnTo>
                    <a:lnTo>
                      <a:pt x="13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4" name="Google Shape;1224;p51"/>
              <p:cNvSpPr/>
              <p:nvPr/>
            </p:nvSpPr>
            <p:spPr>
              <a:xfrm>
                <a:off x="1494975" y="3939475"/>
                <a:ext cx="21725" cy="80075"/>
              </a:xfrm>
              <a:custGeom>
                <a:avLst/>
                <a:gdLst/>
                <a:ahLst/>
                <a:cxnLst/>
                <a:rect l="l" t="t" r="r" b="b"/>
                <a:pathLst>
                  <a:path w="869" h="3203" extrusionOk="0">
                    <a:moveTo>
                      <a:pt x="1" y="0"/>
                    </a:moveTo>
                    <a:lnTo>
                      <a:pt x="1" y="3202"/>
                    </a:lnTo>
                    <a:lnTo>
                      <a:pt x="868" y="3202"/>
                    </a:lnTo>
                    <a:lnTo>
                      <a:pt x="8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5" name="Google Shape;1225;p51"/>
              <p:cNvSpPr/>
              <p:nvPr/>
            </p:nvSpPr>
            <p:spPr>
              <a:xfrm>
                <a:off x="1453300" y="3939475"/>
                <a:ext cx="11700" cy="80075"/>
              </a:xfrm>
              <a:custGeom>
                <a:avLst/>
                <a:gdLst/>
                <a:ahLst/>
                <a:cxnLst/>
                <a:rect l="l" t="t" r="r" b="b"/>
                <a:pathLst>
                  <a:path w="468" h="3203" extrusionOk="0">
                    <a:moveTo>
                      <a:pt x="0" y="0"/>
                    </a:moveTo>
                    <a:lnTo>
                      <a:pt x="0" y="3202"/>
                    </a:lnTo>
                    <a:lnTo>
                      <a:pt x="467" y="3202"/>
                    </a:lnTo>
                    <a:lnTo>
                      <a:pt x="4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6" name="Google Shape;1226;p51"/>
              <p:cNvSpPr/>
              <p:nvPr/>
            </p:nvSpPr>
            <p:spPr>
              <a:xfrm>
                <a:off x="1386575" y="3939475"/>
                <a:ext cx="5025" cy="80075"/>
              </a:xfrm>
              <a:custGeom>
                <a:avLst/>
                <a:gdLst/>
                <a:ahLst/>
                <a:cxnLst/>
                <a:rect l="l" t="t" r="r" b="b"/>
                <a:pathLst>
                  <a:path w="201" h="3203" extrusionOk="0">
                    <a:moveTo>
                      <a:pt x="1" y="0"/>
                    </a:moveTo>
                    <a:lnTo>
                      <a:pt x="1" y="3202"/>
                    </a:lnTo>
                    <a:lnTo>
                      <a:pt x="201" y="3202"/>
                    </a:lnTo>
                    <a:lnTo>
                      <a:pt x="2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7" name="Google Shape;1227;p51"/>
              <p:cNvSpPr/>
              <p:nvPr/>
            </p:nvSpPr>
            <p:spPr>
              <a:xfrm>
                <a:off x="1283175" y="3860250"/>
                <a:ext cx="406975" cy="79250"/>
              </a:xfrm>
              <a:custGeom>
                <a:avLst/>
                <a:gdLst/>
                <a:ahLst/>
                <a:cxnLst/>
                <a:rect l="l" t="t" r="r" b="b"/>
                <a:pathLst>
                  <a:path w="16279" h="3170" extrusionOk="0">
                    <a:moveTo>
                      <a:pt x="0" y="0"/>
                    </a:moveTo>
                    <a:lnTo>
                      <a:pt x="0" y="3169"/>
                    </a:lnTo>
                    <a:lnTo>
                      <a:pt x="16279" y="3169"/>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8" name="Google Shape;1228;p51"/>
              <p:cNvSpPr/>
              <p:nvPr/>
            </p:nvSpPr>
            <p:spPr>
              <a:xfrm>
                <a:off x="1600050" y="3860250"/>
                <a:ext cx="90100" cy="79250"/>
              </a:xfrm>
              <a:custGeom>
                <a:avLst/>
                <a:gdLst/>
                <a:ahLst/>
                <a:cxnLst/>
                <a:rect l="l" t="t" r="r" b="b"/>
                <a:pathLst>
                  <a:path w="3604" h="3170" extrusionOk="0">
                    <a:moveTo>
                      <a:pt x="1" y="0"/>
                    </a:moveTo>
                    <a:lnTo>
                      <a:pt x="1" y="3169"/>
                    </a:lnTo>
                    <a:lnTo>
                      <a:pt x="3604" y="3169"/>
                    </a:lnTo>
                    <a:lnTo>
                      <a:pt x="360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9" name="Google Shape;1229;p51"/>
              <p:cNvSpPr/>
              <p:nvPr/>
            </p:nvSpPr>
            <p:spPr>
              <a:xfrm>
                <a:off x="1557525" y="3860250"/>
                <a:ext cx="32550" cy="79250"/>
              </a:xfrm>
              <a:custGeom>
                <a:avLst/>
                <a:gdLst/>
                <a:ahLst/>
                <a:cxnLst/>
                <a:rect l="l" t="t" r="r" b="b"/>
                <a:pathLst>
                  <a:path w="1302" h="3170" extrusionOk="0">
                    <a:moveTo>
                      <a:pt x="1" y="0"/>
                    </a:moveTo>
                    <a:lnTo>
                      <a:pt x="1" y="3169"/>
                    </a:lnTo>
                    <a:lnTo>
                      <a:pt x="1302" y="3169"/>
                    </a:lnTo>
                    <a:lnTo>
                      <a:pt x="13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0" name="Google Shape;1230;p51"/>
              <p:cNvSpPr/>
              <p:nvPr/>
            </p:nvSpPr>
            <p:spPr>
              <a:xfrm>
                <a:off x="1515825" y="3860250"/>
                <a:ext cx="21725" cy="79250"/>
              </a:xfrm>
              <a:custGeom>
                <a:avLst/>
                <a:gdLst/>
                <a:ahLst/>
                <a:cxnLst/>
                <a:rect l="l" t="t" r="r" b="b"/>
                <a:pathLst>
                  <a:path w="869" h="3170" extrusionOk="0">
                    <a:moveTo>
                      <a:pt x="1" y="0"/>
                    </a:moveTo>
                    <a:lnTo>
                      <a:pt x="1" y="3169"/>
                    </a:lnTo>
                    <a:lnTo>
                      <a:pt x="868" y="3169"/>
                    </a:lnTo>
                    <a:lnTo>
                      <a:pt x="8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1" name="Google Shape;1231;p51"/>
              <p:cNvSpPr/>
              <p:nvPr/>
            </p:nvSpPr>
            <p:spPr>
              <a:xfrm>
                <a:off x="1474150" y="3860250"/>
                <a:ext cx="11700" cy="79250"/>
              </a:xfrm>
              <a:custGeom>
                <a:avLst/>
                <a:gdLst/>
                <a:ahLst/>
                <a:cxnLst/>
                <a:rect l="l" t="t" r="r" b="b"/>
                <a:pathLst>
                  <a:path w="468" h="3170" extrusionOk="0">
                    <a:moveTo>
                      <a:pt x="0" y="0"/>
                    </a:moveTo>
                    <a:lnTo>
                      <a:pt x="0" y="3169"/>
                    </a:lnTo>
                    <a:lnTo>
                      <a:pt x="467" y="3169"/>
                    </a:lnTo>
                    <a:lnTo>
                      <a:pt x="46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2" name="Google Shape;1232;p51"/>
              <p:cNvSpPr/>
              <p:nvPr/>
            </p:nvSpPr>
            <p:spPr>
              <a:xfrm>
                <a:off x="1407425" y="3860250"/>
                <a:ext cx="5025" cy="79250"/>
              </a:xfrm>
              <a:custGeom>
                <a:avLst/>
                <a:gdLst/>
                <a:ahLst/>
                <a:cxnLst/>
                <a:rect l="l" t="t" r="r" b="b"/>
                <a:pathLst>
                  <a:path w="201" h="3170" extrusionOk="0">
                    <a:moveTo>
                      <a:pt x="0" y="0"/>
                    </a:moveTo>
                    <a:lnTo>
                      <a:pt x="0" y="3169"/>
                    </a:lnTo>
                    <a:lnTo>
                      <a:pt x="201" y="3169"/>
                    </a:lnTo>
                    <a:lnTo>
                      <a:pt x="2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3" name="Google Shape;1233;p51"/>
              <p:cNvSpPr/>
              <p:nvPr/>
            </p:nvSpPr>
            <p:spPr>
              <a:xfrm>
                <a:off x="922900" y="4574925"/>
                <a:ext cx="407000" cy="80075"/>
              </a:xfrm>
              <a:custGeom>
                <a:avLst/>
                <a:gdLst/>
                <a:ahLst/>
                <a:cxnLst/>
                <a:rect l="l" t="t" r="r" b="b"/>
                <a:pathLst>
                  <a:path w="16280" h="3203" extrusionOk="0">
                    <a:moveTo>
                      <a:pt x="1" y="0"/>
                    </a:moveTo>
                    <a:lnTo>
                      <a:pt x="1" y="3203"/>
                    </a:lnTo>
                    <a:lnTo>
                      <a:pt x="16279" y="3203"/>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4" name="Google Shape;1234;p51"/>
              <p:cNvSpPr/>
              <p:nvPr/>
            </p:nvSpPr>
            <p:spPr>
              <a:xfrm>
                <a:off x="1239800" y="4574925"/>
                <a:ext cx="90100" cy="80075"/>
              </a:xfrm>
              <a:custGeom>
                <a:avLst/>
                <a:gdLst/>
                <a:ahLst/>
                <a:cxnLst/>
                <a:rect l="l" t="t" r="r" b="b"/>
                <a:pathLst>
                  <a:path w="3604" h="3203" extrusionOk="0">
                    <a:moveTo>
                      <a:pt x="1" y="0"/>
                    </a:moveTo>
                    <a:lnTo>
                      <a:pt x="1" y="3203"/>
                    </a:lnTo>
                    <a:lnTo>
                      <a:pt x="3603" y="3203"/>
                    </a:lnTo>
                    <a:lnTo>
                      <a:pt x="360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5" name="Google Shape;1235;p51"/>
              <p:cNvSpPr/>
              <p:nvPr/>
            </p:nvSpPr>
            <p:spPr>
              <a:xfrm>
                <a:off x="1197275" y="4574925"/>
                <a:ext cx="32550" cy="80075"/>
              </a:xfrm>
              <a:custGeom>
                <a:avLst/>
                <a:gdLst/>
                <a:ahLst/>
                <a:cxnLst/>
                <a:rect l="l" t="t" r="r" b="b"/>
                <a:pathLst>
                  <a:path w="1302" h="3203" extrusionOk="0">
                    <a:moveTo>
                      <a:pt x="0" y="0"/>
                    </a:moveTo>
                    <a:lnTo>
                      <a:pt x="0" y="3203"/>
                    </a:lnTo>
                    <a:lnTo>
                      <a:pt x="1301" y="3203"/>
                    </a:lnTo>
                    <a:lnTo>
                      <a:pt x="13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6" name="Google Shape;1236;p51"/>
              <p:cNvSpPr/>
              <p:nvPr/>
            </p:nvSpPr>
            <p:spPr>
              <a:xfrm>
                <a:off x="1154750" y="4574925"/>
                <a:ext cx="22525" cy="80075"/>
              </a:xfrm>
              <a:custGeom>
                <a:avLst/>
                <a:gdLst/>
                <a:ahLst/>
                <a:cxnLst/>
                <a:rect l="l" t="t" r="r" b="b"/>
                <a:pathLst>
                  <a:path w="901" h="3203" extrusionOk="0">
                    <a:moveTo>
                      <a:pt x="0" y="0"/>
                    </a:moveTo>
                    <a:lnTo>
                      <a:pt x="0" y="3203"/>
                    </a:lnTo>
                    <a:lnTo>
                      <a:pt x="901" y="3203"/>
                    </a:lnTo>
                    <a:lnTo>
                      <a:pt x="9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7" name="Google Shape;1237;p51"/>
              <p:cNvSpPr/>
              <p:nvPr/>
            </p:nvSpPr>
            <p:spPr>
              <a:xfrm>
                <a:off x="1113875" y="4574925"/>
                <a:ext cx="11700" cy="80075"/>
              </a:xfrm>
              <a:custGeom>
                <a:avLst/>
                <a:gdLst/>
                <a:ahLst/>
                <a:cxnLst/>
                <a:rect l="l" t="t" r="r" b="b"/>
                <a:pathLst>
                  <a:path w="468" h="3203" extrusionOk="0">
                    <a:moveTo>
                      <a:pt x="1" y="0"/>
                    </a:moveTo>
                    <a:lnTo>
                      <a:pt x="1" y="3203"/>
                    </a:lnTo>
                    <a:lnTo>
                      <a:pt x="468" y="3203"/>
                    </a:lnTo>
                    <a:lnTo>
                      <a:pt x="4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8" name="Google Shape;1238;p51"/>
              <p:cNvSpPr/>
              <p:nvPr/>
            </p:nvSpPr>
            <p:spPr>
              <a:xfrm>
                <a:off x="1046325" y="4574925"/>
                <a:ext cx="5875" cy="80075"/>
              </a:xfrm>
              <a:custGeom>
                <a:avLst/>
                <a:gdLst/>
                <a:ahLst/>
                <a:cxnLst/>
                <a:rect l="l" t="t" r="r" b="b"/>
                <a:pathLst>
                  <a:path w="235" h="3203" extrusionOk="0">
                    <a:moveTo>
                      <a:pt x="1" y="0"/>
                    </a:moveTo>
                    <a:lnTo>
                      <a:pt x="1" y="3203"/>
                    </a:lnTo>
                    <a:lnTo>
                      <a:pt x="234" y="3203"/>
                    </a:lnTo>
                    <a:lnTo>
                      <a:pt x="2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9" name="Google Shape;1239;p51"/>
              <p:cNvSpPr/>
              <p:nvPr/>
            </p:nvSpPr>
            <p:spPr>
              <a:xfrm>
                <a:off x="902075" y="4495700"/>
                <a:ext cx="406975" cy="79250"/>
              </a:xfrm>
              <a:custGeom>
                <a:avLst/>
                <a:gdLst/>
                <a:ahLst/>
                <a:cxnLst/>
                <a:rect l="l" t="t" r="r" b="b"/>
                <a:pathLst>
                  <a:path w="16279" h="3170" extrusionOk="0">
                    <a:moveTo>
                      <a:pt x="0" y="0"/>
                    </a:moveTo>
                    <a:lnTo>
                      <a:pt x="0" y="3169"/>
                    </a:lnTo>
                    <a:lnTo>
                      <a:pt x="16278" y="3169"/>
                    </a:lnTo>
                    <a:lnTo>
                      <a:pt x="16278"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0" name="Google Shape;1240;p51"/>
              <p:cNvSpPr/>
              <p:nvPr/>
            </p:nvSpPr>
            <p:spPr>
              <a:xfrm>
                <a:off x="1218950" y="4495700"/>
                <a:ext cx="90100" cy="79250"/>
              </a:xfrm>
              <a:custGeom>
                <a:avLst/>
                <a:gdLst/>
                <a:ahLst/>
                <a:cxnLst/>
                <a:rect l="l" t="t" r="r" b="b"/>
                <a:pathLst>
                  <a:path w="3604" h="3170" extrusionOk="0">
                    <a:moveTo>
                      <a:pt x="1" y="0"/>
                    </a:moveTo>
                    <a:lnTo>
                      <a:pt x="1" y="3169"/>
                    </a:lnTo>
                    <a:lnTo>
                      <a:pt x="3603" y="3169"/>
                    </a:lnTo>
                    <a:lnTo>
                      <a:pt x="360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1" name="Google Shape;1241;p51"/>
              <p:cNvSpPr/>
              <p:nvPr/>
            </p:nvSpPr>
            <p:spPr>
              <a:xfrm>
                <a:off x="1176425" y="4495700"/>
                <a:ext cx="32550" cy="79250"/>
              </a:xfrm>
              <a:custGeom>
                <a:avLst/>
                <a:gdLst/>
                <a:ahLst/>
                <a:cxnLst/>
                <a:rect l="l" t="t" r="r" b="b"/>
                <a:pathLst>
                  <a:path w="1302" h="3170" extrusionOk="0">
                    <a:moveTo>
                      <a:pt x="1" y="0"/>
                    </a:moveTo>
                    <a:lnTo>
                      <a:pt x="1" y="3169"/>
                    </a:lnTo>
                    <a:lnTo>
                      <a:pt x="1301" y="3169"/>
                    </a:lnTo>
                    <a:lnTo>
                      <a:pt x="13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2" name="Google Shape;1242;p51"/>
              <p:cNvSpPr/>
              <p:nvPr/>
            </p:nvSpPr>
            <p:spPr>
              <a:xfrm>
                <a:off x="1133900" y="4495700"/>
                <a:ext cx="22525" cy="79250"/>
              </a:xfrm>
              <a:custGeom>
                <a:avLst/>
                <a:gdLst/>
                <a:ahLst/>
                <a:cxnLst/>
                <a:rect l="l" t="t" r="r" b="b"/>
                <a:pathLst>
                  <a:path w="901" h="3170" extrusionOk="0">
                    <a:moveTo>
                      <a:pt x="0" y="0"/>
                    </a:moveTo>
                    <a:lnTo>
                      <a:pt x="0" y="3169"/>
                    </a:lnTo>
                    <a:lnTo>
                      <a:pt x="901" y="3169"/>
                    </a:lnTo>
                    <a:lnTo>
                      <a:pt x="9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3" name="Google Shape;1243;p51"/>
              <p:cNvSpPr/>
              <p:nvPr/>
            </p:nvSpPr>
            <p:spPr>
              <a:xfrm>
                <a:off x="1093025" y="4495700"/>
                <a:ext cx="11700" cy="79250"/>
              </a:xfrm>
              <a:custGeom>
                <a:avLst/>
                <a:gdLst/>
                <a:ahLst/>
                <a:cxnLst/>
                <a:rect l="l" t="t" r="r" b="b"/>
                <a:pathLst>
                  <a:path w="468" h="3170" extrusionOk="0">
                    <a:moveTo>
                      <a:pt x="1" y="0"/>
                    </a:moveTo>
                    <a:lnTo>
                      <a:pt x="1" y="3169"/>
                    </a:lnTo>
                    <a:lnTo>
                      <a:pt x="468" y="3169"/>
                    </a:lnTo>
                    <a:lnTo>
                      <a:pt x="4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4" name="Google Shape;1244;p51"/>
              <p:cNvSpPr/>
              <p:nvPr/>
            </p:nvSpPr>
            <p:spPr>
              <a:xfrm>
                <a:off x="1025475" y="4495700"/>
                <a:ext cx="5875" cy="79250"/>
              </a:xfrm>
              <a:custGeom>
                <a:avLst/>
                <a:gdLst/>
                <a:ahLst/>
                <a:cxnLst/>
                <a:rect l="l" t="t" r="r" b="b"/>
                <a:pathLst>
                  <a:path w="235" h="3170" extrusionOk="0">
                    <a:moveTo>
                      <a:pt x="1" y="0"/>
                    </a:moveTo>
                    <a:lnTo>
                      <a:pt x="1" y="3169"/>
                    </a:lnTo>
                    <a:lnTo>
                      <a:pt x="234" y="3169"/>
                    </a:lnTo>
                    <a:lnTo>
                      <a:pt x="2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5" name="Google Shape;1245;p51"/>
              <p:cNvSpPr/>
              <p:nvPr/>
            </p:nvSpPr>
            <p:spPr>
              <a:xfrm>
                <a:off x="922900" y="4415650"/>
                <a:ext cx="407000" cy="80075"/>
              </a:xfrm>
              <a:custGeom>
                <a:avLst/>
                <a:gdLst/>
                <a:ahLst/>
                <a:cxnLst/>
                <a:rect l="l" t="t" r="r" b="b"/>
                <a:pathLst>
                  <a:path w="16280" h="3203" extrusionOk="0">
                    <a:moveTo>
                      <a:pt x="1" y="0"/>
                    </a:moveTo>
                    <a:lnTo>
                      <a:pt x="1" y="3202"/>
                    </a:lnTo>
                    <a:lnTo>
                      <a:pt x="16279" y="3202"/>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6" name="Google Shape;1246;p51"/>
              <p:cNvSpPr/>
              <p:nvPr/>
            </p:nvSpPr>
            <p:spPr>
              <a:xfrm>
                <a:off x="1239800" y="4415650"/>
                <a:ext cx="90100" cy="80075"/>
              </a:xfrm>
              <a:custGeom>
                <a:avLst/>
                <a:gdLst/>
                <a:ahLst/>
                <a:cxnLst/>
                <a:rect l="l" t="t" r="r" b="b"/>
                <a:pathLst>
                  <a:path w="3604" h="3203" extrusionOk="0">
                    <a:moveTo>
                      <a:pt x="1" y="0"/>
                    </a:moveTo>
                    <a:lnTo>
                      <a:pt x="1" y="3202"/>
                    </a:lnTo>
                    <a:lnTo>
                      <a:pt x="3603" y="3202"/>
                    </a:lnTo>
                    <a:lnTo>
                      <a:pt x="360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7" name="Google Shape;1247;p51"/>
              <p:cNvSpPr/>
              <p:nvPr/>
            </p:nvSpPr>
            <p:spPr>
              <a:xfrm>
                <a:off x="1197275" y="4415650"/>
                <a:ext cx="32550" cy="80075"/>
              </a:xfrm>
              <a:custGeom>
                <a:avLst/>
                <a:gdLst/>
                <a:ahLst/>
                <a:cxnLst/>
                <a:rect l="l" t="t" r="r" b="b"/>
                <a:pathLst>
                  <a:path w="1302" h="3203" extrusionOk="0">
                    <a:moveTo>
                      <a:pt x="0" y="0"/>
                    </a:moveTo>
                    <a:lnTo>
                      <a:pt x="0" y="3202"/>
                    </a:lnTo>
                    <a:lnTo>
                      <a:pt x="1301" y="3202"/>
                    </a:lnTo>
                    <a:lnTo>
                      <a:pt x="13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8" name="Google Shape;1248;p51"/>
              <p:cNvSpPr/>
              <p:nvPr/>
            </p:nvSpPr>
            <p:spPr>
              <a:xfrm>
                <a:off x="1154750" y="4415650"/>
                <a:ext cx="22525" cy="80075"/>
              </a:xfrm>
              <a:custGeom>
                <a:avLst/>
                <a:gdLst/>
                <a:ahLst/>
                <a:cxnLst/>
                <a:rect l="l" t="t" r="r" b="b"/>
                <a:pathLst>
                  <a:path w="901" h="3203" extrusionOk="0">
                    <a:moveTo>
                      <a:pt x="0" y="0"/>
                    </a:moveTo>
                    <a:lnTo>
                      <a:pt x="0" y="3202"/>
                    </a:lnTo>
                    <a:lnTo>
                      <a:pt x="901" y="3202"/>
                    </a:lnTo>
                    <a:lnTo>
                      <a:pt x="9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9" name="Google Shape;1249;p51"/>
              <p:cNvSpPr/>
              <p:nvPr/>
            </p:nvSpPr>
            <p:spPr>
              <a:xfrm>
                <a:off x="1113875" y="4415650"/>
                <a:ext cx="11700" cy="80075"/>
              </a:xfrm>
              <a:custGeom>
                <a:avLst/>
                <a:gdLst/>
                <a:ahLst/>
                <a:cxnLst/>
                <a:rect l="l" t="t" r="r" b="b"/>
                <a:pathLst>
                  <a:path w="468" h="3203" extrusionOk="0">
                    <a:moveTo>
                      <a:pt x="1" y="0"/>
                    </a:moveTo>
                    <a:lnTo>
                      <a:pt x="1" y="3202"/>
                    </a:lnTo>
                    <a:lnTo>
                      <a:pt x="468" y="3202"/>
                    </a:lnTo>
                    <a:lnTo>
                      <a:pt x="4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0" name="Google Shape;1250;p51"/>
              <p:cNvSpPr/>
              <p:nvPr/>
            </p:nvSpPr>
            <p:spPr>
              <a:xfrm>
                <a:off x="1046325" y="4415650"/>
                <a:ext cx="5875" cy="80075"/>
              </a:xfrm>
              <a:custGeom>
                <a:avLst/>
                <a:gdLst/>
                <a:ahLst/>
                <a:cxnLst/>
                <a:rect l="l" t="t" r="r" b="b"/>
                <a:pathLst>
                  <a:path w="235" h="3203" extrusionOk="0">
                    <a:moveTo>
                      <a:pt x="1" y="0"/>
                    </a:moveTo>
                    <a:lnTo>
                      <a:pt x="1" y="3202"/>
                    </a:lnTo>
                    <a:lnTo>
                      <a:pt x="234" y="3202"/>
                    </a:lnTo>
                    <a:lnTo>
                      <a:pt x="2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1" name="Google Shape;1251;p51"/>
              <p:cNvSpPr/>
              <p:nvPr/>
            </p:nvSpPr>
            <p:spPr>
              <a:xfrm>
                <a:off x="912075" y="4336425"/>
                <a:ext cx="406975" cy="80075"/>
              </a:xfrm>
              <a:custGeom>
                <a:avLst/>
                <a:gdLst/>
                <a:ahLst/>
                <a:cxnLst/>
                <a:rect l="l" t="t" r="r" b="b"/>
                <a:pathLst>
                  <a:path w="16279" h="3203" extrusionOk="0">
                    <a:moveTo>
                      <a:pt x="0" y="0"/>
                    </a:moveTo>
                    <a:lnTo>
                      <a:pt x="0" y="3202"/>
                    </a:lnTo>
                    <a:lnTo>
                      <a:pt x="16279" y="3202"/>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2" name="Google Shape;1252;p51"/>
              <p:cNvSpPr/>
              <p:nvPr/>
            </p:nvSpPr>
            <p:spPr>
              <a:xfrm>
                <a:off x="1229800" y="4336425"/>
                <a:ext cx="89250" cy="80075"/>
              </a:xfrm>
              <a:custGeom>
                <a:avLst/>
                <a:gdLst/>
                <a:ahLst/>
                <a:cxnLst/>
                <a:rect l="l" t="t" r="r" b="b"/>
                <a:pathLst>
                  <a:path w="3570" h="3203" extrusionOk="0">
                    <a:moveTo>
                      <a:pt x="0" y="0"/>
                    </a:moveTo>
                    <a:lnTo>
                      <a:pt x="0" y="3202"/>
                    </a:lnTo>
                    <a:lnTo>
                      <a:pt x="3570" y="3202"/>
                    </a:lnTo>
                    <a:lnTo>
                      <a:pt x="357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3" name="Google Shape;1253;p51"/>
              <p:cNvSpPr/>
              <p:nvPr/>
            </p:nvSpPr>
            <p:spPr>
              <a:xfrm>
                <a:off x="1186425" y="4336425"/>
                <a:ext cx="32550" cy="80075"/>
              </a:xfrm>
              <a:custGeom>
                <a:avLst/>
                <a:gdLst/>
                <a:ahLst/>
                <a:cxnLst/>
                <a:rect l="l" t="t" r="r" b="b"/>
                <a:pathLst>
                  <a:path w="1302" h="3203" extrusionOk="0">
                    <a:moveTo>
                      <a:pt x="1" y="0"/>
                    </a:moveTo>
                    <a:lnTo>
                      <a:pt x="1" y="3202"/>
                    </a:lnTo>
                    <a:lnTo>
                      <a:pt x="1302" y="3202"/>
                    </a:lnTo>
                    <a:lnTo>
                      <a:pt x="13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4" name="Google Shape;1254;p51"/>
              <p:cNvSpPr/>
              <p:nvPr/>
            </p:nvSpPr>
            <p:spPr>
              <a:xfrm>
                <a:off x="1144725" y="4336425"/>
                <a:ext cx="22550" cy="80075"/>
              </a:xfrm>
              <a:custGeom>
                <a:avLst/>
                <a:gdLst/>
                <a:ahLst/>
                <a:cxnLst/>
                <a:rect l="l" t="t" r="r" b="b"/>
                <a:pathLst>
                  <a:path w="902" h="3203" extrusionOk="0">
                    <a:moveTo>
                      <a:pt x="1" y="0"/>
                    </a:moveTo>
                    <a:lnTo>
                      <a:pt x="1" y="3202"/>
                    </a:lnTo>
                    <a:lnTo>
                      <a:pt x="902" y="3202"/>
                    </a:lnTo>
                    <a:lnTo>
                      <a:pt x="9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5" name="Google Shape;1255;p51"/>
              <p:cNvSpPr/>
              <p:nvPr/>
            </p:nvSpPr>
            <p:spPr>
              <a:xfrm>
                <a:off x="1103875" y="4336425"/>
                <a:ext cx="10875" cy="80075"/>
              </a:xfrm>
              <a:custGeom>
                <a:avLst/>
                <a:gdLst/>
                <a:ahLst/>
                <a:cxnLst/>
                <a:rect l="l" t="t" r="r" b="b"/>
                <a:pathLst>
                  <a:path w="435" h="3203" extrusionOk="0">
                    <a:moveTo>
                      <a:pt x="0" y="0"/>
                    </a:moveTo>
                    <a:lnTo>
                      <a:pt x="0" y="3202"/>
                    </a:lnTo>
                    <a:lnTo>
                      <a:pt x="434" y="3202"/>
                    </a:lnTo>
                    <a:lnTo>
                      <a:pt x="4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6" name="Google Shape;1256;p51"/>
              <p:cNvSpPr/>
              <p:nvPr/>
            </p:nvSpPr>
            <p:spPr>
              <a:xfrm>
                <a:off x="1036325" y="4336425"/>
                <a:ext cx="5025" cy="80075"/>
              </a:xfrm>
              <a:custGeom>
                <a:avLst/>
                <a:gdLst/>
                <a:ahLst/>
                <a:cxnLst/>
                <a:rect l="l" t="t" r="r" b="b"/>
                <a:pathLst>
                  <a:path w="201" h="3203" extrusionOk="0">
                    <a:moveTo>
                      <a:pt x="1" y="0"/>
                    </a:moveTo>
                    <a:lnTo>
                      <a:pt x="1" y="3202"/>
                    </a:lnTo>
                    <a:lnTo>
                      <a:pt x="201" y="3202"/>
                    </a:lnTo>
                    <a:lnTo>
                      <a:pt x="2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7" name="Google Shape;1257;p51"/>
              <p:cNvSpPr/>
              <p:nvPr/>
            </p:nvSpPr>
            <p:spPr>
              <a:xfrm>
                <a:off x="922900" y="4257200"/>
                <a:ext cx="407000" cy="80075"/>
              </a:xfrm>
              <a:custGeom>
                <a:avLst/>
                <a:gdLst/>
                <a:ahLst/>
                <a:cxnLst/>
                <a:rect l="l" t="t" r="r" b="b"/>
                <a:pathLst>
                  <a:path w="16280" h="3203" extrusionOk="0">
                    <a:moveTo>
                      <a:pt x="1" y="0"/>
                    </a:moveTo>
                    <a:lnTo>
                      <a:pt x="1" y="3202"/>
                    </a:lnTo>
                    <a:lnTo>
                      <a:pt x="16279" y="3202"/>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8" name="Google Shape;1258;p51"/>
              <p:cNvSpPr/>
              <p:nvPr/>
            </p:nvSpPr>
            <p:spPr>
              <a:xfrm>
                <a:off x="1239800" y="4257200"/>
                <a:ext cx="90100" cy="80075"/>
              </a:xfrm>
              <a:custGeom>
                <a:avLst/>
                <a:gdLst/>
                <a:ahLst/>
                <a:cxnLst/>
                <a:rect l="l" t="t" r="r" b="b"/>
                <a:pathLst>
                  <a:path w="3604" h="3203" extrusionOk="0">
                    <a:moveTo>
                      <a:pt x="1" y="0"/>
                    </a:moveTo>
                    <a:lnTo>
                      <a:pt x="1" y="3202"/>
                    </a:lnTo>
                    <a:lnTo>
                      <a:pt x="3603" y="3202"/>
                    </a:lnTo>
                    <a:lnTo>
                      <a:pt x="360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9" name="Google Shape;1259;p51"/>
              <p:cNvSpPr/>
              <p:nvPr/>
            </p:nvSpPr>
            <p:spPr>
              <a:xfrm>
                <a:off x="1197275" y="4257200"/>
                <a:ext cx="32550" cy="80075"/>
              </a:xfrm>
              <a:custGeom>
                <a:avLst/>
                <a:gdLst/>
                <a:ahLst/>
                <a:cxnLst/>
                <a:rect l="l" t="t" r="r" b="b"/>
                <a:pathLst>
                  <a:path w="1302" h="3203" extrusionOk="0">
                    <a:moveTo>
                      <a:pt x="0" y="0"/>
                    </a:moveTo>
                    <a:lnTo>
                      <a:pt x="0" y="3202"/>
                    </a:lnTo>
                    <a:lnTo>
                      <a:pt x="1301" y="3202"/>
                    </a:lnTo>
                    <a:lnTo>
                      <a:pt x="13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0" name="Google Shape;1260;p51"/>
              <p:cNvSpPr/>
              <p:nvPr/>
            </p:nvSpPr>
            <p:spPr>
              <a:xfrm>
                <a:off x="1154750" y="4257200"/>
                <a:ext cx="22525" cy="80075"/>
              </a:xfrm>
              <a:custGeom>
                <a:avLst/>
                <a:gdLst/>
                <a:ahLst/>
                <a:cxnLst/>
                <a:rect l="l" t="t" r="r" b="b"/>
                <a:pathLst>
                  <a:path w="901" h="3203" extrusionOk="0">
                    <a:moveTo>
                      <a:pt x="0" y="0"/>
                    </a:moveTo>
                    <a:lnTo>
                      <a:pt x="0" y="3202"/>
                    </a:lnTo>
                    <a:lnTo>
                      <a:pt x="901" y="3202"/>
                    </a:lnTo>
                    <a:lnTo>
                      <a:pt x="9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1" name="Google Shape;1261;p51"/>
              <p:cNvSpPr/>
              <p:nvPr/>
            </p:nvSpPr>
            <p:spPr>
              <a:xfrm>
                <a:off x="1113875" y="4257200"/>
                <a:ext cx="11700" cy="80075"/>
              </a:xfrm>
              <a:custGeom>
                <a:avLst/>
                <a:gdLst/>
                <a:ahLst/>
                <a:cxnLst/>
                <a:rect l="l" t="t" r="r" b="b"/>
                <a:pathLst>
                  <a:path w="468" h="3203" extrusionOk="0">
                    <a:moveTo>
                      <a:pt x="1" y="0"/>
                    </a:moveTo>
                    <a:lnTo>
                      <a:pt x="1" y="3202"/>
                    </a:lnTo>
                    <a:lnTo>
                      <a:pt x="468" y="3202"/>
                    </a:lnTo>
                    <a:lnTo>
                      <a:pt x="46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2" name="Google Shape;1262;p51"/>
              <p:cNvSpPr/>
              <p:nvPr/>
            </p:nvSpPr>
            <p:spPr>
              <a:xfrm>
                <a:off x="1046325" y="4257200"/>
                <a:ext cx="5875" cy="80075"/>
              </a:xfrm>
              <a:custGeom>
                <a:avLst/>
                <a:gdLst/>
                <a:ahLst/>
                <a:cxnLst/>
                <a:rect l="l" t="t" r="r" b="b"/>
                <a:pathLst>
                  <a:path w="235" h="3203" extrusionOk="0">
                    <a:moveTo>
                      <a:pt x="1" y="0"/>
                    </a:moveTo>
                    <a:lnTo>
                      <a:pt x="1" y="3202"/>
                    </a:lnTo>
                    <a:lnTo>
                      <a:pt x="234" y="3202"/>
                    </a:lnTo>
                    <a:lnTo>
                      <a:pt x="2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3" name="Google Shape;1263;p51"/>
              <p:cNvSpPr/>
              <p:nvPr/>
            </p:nvSpPr>
            <p:spPr>
              <a:xfrm>
                <a:off x="891225" y="4177975"/>
                <a:ext cx="406975" cy="79250"/>
              </a:xfrm>
              <a:custGeom>
                <a:avLst/>
                <a:gdLst/>
                <a:ahLst/>
                <a:cxnLst/>
                <a:rect l="l" t="t" r="r" b="b"/>
                <a:pathLst>
                  <a:path w="16279" h="3170" extrusionOk="0">
                    <a:moveTo>
                      <a:pt x="0" y="0"/>
                    </a:moveTo>
                    <a:lnTo>
                      <a:pt x="0" y="3169"/>
                    </a:lnTo>
                    <a:lnTo>
                      <a:pt x="16279" y="3169"/>
                    </a:lnTo>
                    <a:lnTo>
                      <a:pt x="1627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4" name="Google Shape;1264;p51"/>
              <p:cNvSpPr/>
              <p:nvPr/>
            </p:nvSpPr>
            <p:spPr>
              <a:xfrm>
                <a:off x="1208950" y="4177975"/>
                <a:ext cx="89250" cy="79250"/>
              </a:xfrm>
              <a:custGeom>
                <a:avLst/>
                <a:gdLst/>
                <a:ahLst/>
                <a:cxnLst/>
                <a:rect l="l" t="t" r="r" b="b"/>
                <a:pathLst>
                  <a:path w="3570" h="3170" extrusionOk="0">
                    <a:moveTo>
                      <a:pt x="0" y="0"/>
                    </a:moveTo>
                    <a:lnTo>
                      <a:pt x="0" y="3169"/>
                    </a:lnTo>
                    <a:lnTo>
                      <a:pt x="3570" y="3169"/>
                    </a:lnTo>
                    <a:lnTo>
                      <a:pt x="357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5" name="Google Shape;1265;p51"/>
              <p:cNvSpPr/>
              <p:nvPr/>
            </p:nvSpPr>
            <p:spPr>
              <a:xfrm>
                <a:off x="1165575" y="4177975"/>
                <a:ext cx="32550" cy="79250"/>
              </a:xfrm>
              <a:custGeom>
                <a:avLst/>
                <a:gdLst/>
                <a:ahLst/>
                <a:cxnLst/>
                <a:rect l="l" t="t" r="r" b="b"/>
                <a:pathLst>
                  <a:path w="1302" h="3170" extrusionOk="0">
                    <a:moveTo>
                      <a:pt x="1" y="0"/>
                    </a:moveTo>
                    <a:lnTo>
                      <a:pt x="1" y="3169"/>
                    </a:lnTo>
                    <a:lnTo>
                      <a:pt x="1302" y="3169"/>
                    </a:lnTo>
                    <a:lnTo>
                      <a:pt x="13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6" name="Google Shape;1266;p51"/>
              <p:cNvSpPr/>
              <p:nvPr/>
            </p:nvSpPr>
            <p:spPr>
              <a:xfrm>
                <a:off x="1123900" y="4177975"/>
                <a:ext cx="22525" cy="79250"/>
              </a:xfrm>
              <a:custGeom>
                <a:avLst/>
                <a:gdLst/>
                <a:ahLst/>
                <a:cxnLst/>
                <a:rect l="l" t="t" r="r" b="b"/>
                <a:pathLst>
                  <a:path w="901" h="3170" extrusionOk="0">
                    <a:moveTo>
                      <a:pt x="0" y="0"/>
                    </a:moveTo>
                    <a:lnTo>
                      <a:pt x="0" y="3169"/>
                    </a:lnTo>
                    <a:lnTo>
                      <a:pt x="901" y="3169"/>
                    </a:lnTo>
                    <a:lnTo>
                      <a:pt x="9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7" name="Google Shape;1267;p51"/>
              <p:cNvSpPr/>
              <p:nvPr/>
            </p:nvSpPr>
            <p:spPr>
              <a:xfrm>
                <a:off x="1083025" y="4177975"/>
                <a:ext cx="10875" cy="79250"/>
              </a:xfrm>
              <a:custGeom>
                <a:avLst/>
                <a:gdLst/>
                <a:ahLst/>
                <a:cxnLst/>
                <a:rect l="l" t="t" r="r" b="b"/>
                <a:pathLst>
                  <a:path w="435" h="3170" extrusionOk="0">
                    <a:moveTo>
                      <a:pt x="1" y="0"/>
                    </a:moveTo>
                    <a:lnTo>
                      <a:pt x="1" y="3169"/>
                    </a:lnTo>
                    <a:lnTo>
                      <a:pt x="434" y="3169"/>
                    </a:lnTo>
                    <a:lnTo>
                      <a:pt x="43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8" name="Google Shape;1268;p51"/>
              <p:cNvSpPr/>
              <p:nvPr/>
            </p:nvSpPr>
            <p:spPr>
              <a:xfrm>
                <a:off x="1015475" y="4177975"/>
                <a:ext cx="5025" cy="79250"/>
              </a:xfrm>
              <a:custGeom>
                <a:avLst/>
                <a:gdLst/>
                <a:ahLst/>
                <a:cxnLst/>
                <a:rect l="l" t="t" r="r" b="b"/>
                <a:pathLst>
                  <a:path w="201" h="3170" extrusionOk="0">
                    <a:moveTo>
                      <a:pt x="1" y="0"/>
                    </a:moveTo>
                    <a:lnTo>
                      <a:pt x="1" y="3169"/>
                    </a:lnTo>
                    <a:lnTo>
                      <a:pt x="201" y="3169"/>
                    </a:lnTo>
                    <a:lnTo>
                      <a:pt x="201"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269" name="Google Shape;1269;p51"/>
            <p:cNvGrpSpPr/>
            <p:nvPr/>
          </p:nvGrpSpPr>
          <p:grpSpPr>
            <a:xfrm>
              <a:off x="2025375" y="2748600"/>
              <a:ext cx="2517650" cy="1906400"/>
              <a:chOff x="2025375" y="2748600"/>
              <a:chExt cx="2517650" cy="1906400"/>
            </a:xfrm>
          </p:grpSpPr>
          <p:grpSp>
            <p:nvGrpSpPr>
              <p:cNvPr id="1270" name="Google Shape;1270;p51"/>
              <p:cNvGrpSpPr/>
              <p:nvPr/>
            </p:nvGrpSpPr>
            <p:grpSpPr>
              <a:xfrm>
                <a:off x="2025375" y="2748600"/>
                <a:ext cx="2517650" cy="1906400"/>
                <a:chOff x="2025375" y="2748600"/>
                <a:chExt cx="2517650" cy="1906400"/>
              </a:xfrm>
            </p:grpSpPr>
            <p:sp>
              <p:nvSpPr>
                <p:cNvPr id="1271" name="Google Shape;1271;p51"/>
                <p:cNvSpPr/>
                <p:nvPr/>
              </p:nvSpPr>
              <p:spPr>
                <a:xfrm>
                  <a:off x="2921000" y="4093375"/>
                  <a:ext cx="507050" cy="561625"/>
                </a:xfrm>
                <a:custGeom>
                  <a:avLst/>
                  <a:gdLst/>
                  <a:ahLst/>
                  <a:cxnLst/>
                  <a:rect l="l" t="t" r="r" b="b"/>
                  <a:pathLst>
                    <a:path w="20282" h="22465" extrusionOk="0">
                      <a:moveTo>
                        <a:pt x="15947" y="0"/>
                      </a:moveTo>
                      <a:cubicBezTo>
                        <a:pt x="8017" y="0"/>
                        <a:pt x="1" y="6620"/>
                        <a:pt x="1" y="6620"/>
                      </a:cubicBezTo>
                      <a:lnTo>
                        <a:pt x="6772" y="22465"/>
                      </a:lnTo>
                      <a:lnTo>
                        <a:pt x="20282" y="22465"/>
                      </a:lnTo>
                      <a:lnTo>
                        <a:pt x="18147" y="182"/>
                      </a:lnTo>
                      <a:cubicBezTo>
                        <a:pt x="17419" y="57"/>
                        <a:pt x="16683" y="0"/>
                        <a:pt x="15947"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2" name="Google Shape;1272;p51"/>
                <p:cNvSpPr/>
                <p:nvPr/>
              </p:nvSpPr>
              <p:spPr>
                <a:xfrm>
                  <a:off x="3575650" y="3931950"/>
                  <a:ext cx="540400" cy="722225"/>
                </a:xfrm>
                <a:custGeom>
                  <a:avLst/>
                  <a:gdLst/>
                  <a:ahLst/>
                  <a:cxnLst/>
                  <a:rect l="l" t="t" r="r" b="b"/>
                  <a:pathLst>
                    <a:path w="21616" h="28889" extrusionOk="0">
                      <a:moveTo>
                        <a:pt x="17681" y="0"/>
                      </a:moveTo>
                      <a:cubicBezTo>
                        <a:pt x="4459" y="0"/>
                        <a:pt x="0" y="9941"/>
                        <a:pt x="0" y="9941"/>
                      </a:cubicBezTo>
                      <a:lnTo>
                        <a:pt x="8106" y="28888"/>
                      </a:lnTo>
                      <a:lnTo>
                        <a:pt x="21615" y="28888"/>
                      </a:lnTo>
                      <a:lnTo>
                        <a:pt x="17879" y="1"/>
                      </a:lnTo>
                      <a:cubicBezTo>
                        <a:pt x="17813" y="0"/>
                        <a:pt x="17747" y="0"/>
                        <a:pt x="17681"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3" name="Google Shape;1273;p51"/>
                <p:cNvSpPr/>
                <p:nvPr/>
              </p:nvSpPr>
              <p:spPr>
                <a:xfrm>
                  <a:off x="2921000" y="4093375"/>
                  <a:ext cx="507050" cy="561625"/>
                </a:xfrm>
                <a:custGeom>
                  <a:avLst/>
                  <a:gdLst/>
                  <a:ahLst/>
                  <a:cxnLst/>
                  <a:rect l="l" t="t" r="r" b="b"/>
                  <a:pathLst>
                    <a:path w="20282" h="22465" extrusionOk="0">
                      <a:moveTo>
                        <a:pt x="15947" y="0"/>
                      </a:moveTo>
                      <a:cubicBezTo>
                        <a:pt x="8017" y="0"/>
                        <a:pt x="1" y="6620"/>
                        <a:pt x="1" y="6620"/>
                      </a:cubicBezTo>
                      <a:lnTo>
                        <a:pt x="6772" y="22465"/>
                      </a:lnTo>
                      <a:lnTo>
                        <a:pt x="20282" y="22465"/>
                      </a:lnTo>
                      <a:lnTo>
                        <a:pt x="18147" y="182"/>
                      </a:lnTo>
                      <a:cubicBezTo>
                        <a:pt x="17419" y="57"/>
                        <a:pt x="16683" y="0"/>
                        <a:pt x="1594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51"/>
                <p:cNvSpPr/>
                <p:nvPr/>
              </p:nvSpPr>
              <p:spPr>
                <a:xfrm>
                  <a:off x="3575650" y="3931950"/>
                  <a:ext cx="540400" cy="722225"/>
                </a:xfrm>
                <a:custGeom>
                  <a:avLst/>
                  <a:gdLst/>
                  <a:ahLst/>
                  <a:cxnLst/>
                  <a:rect l="l" t="t" r="r" b="b"/>
                  <a:pathLst>
                    <a:path w="21616" h="28889" extrusionOk="0">
                      <a:moveTo>
                        <a:pt x="17681" y="0"/>
                      </a:moveTo>
                      <a:cubicBezTo>
                        <a:pt x="4459" y="0"/>
                        <a:pt x="0" y="9941"/>
                        <a:pt x="0" y="9941"/>
                      </a:cubicBezTo>
                      <a:lnTo>
                        <a:pt x="8106" y="28888"/>
                      </a:lnTo>
                      <a:lnTo>
                        <a:pt x="21615" y="28888"/>
                      </a:lnTo>
                      <a:lnTo>
                        <a:pt x="17879" y="1"/>
                      </a:lnTo>
                      <a:cubicBezTo>
                        <a:pt x="17813" y="0"/>
                        <a:pt x="17747" y="0"/>
                        <a:pt x="1768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51"/>
                <p:cNvSpPr/>
                <p:nvPr/>
              </p:nvSpPr>
              <p:spPr>
                <a:xfrm>
                  <a:off x="2921000" y="4093375"/>
                  <a:ext cx="507050" cy="561625"/>
                </a:xfrm>
                <a:custGeom>
                  <a:avLst/>
                  <a:gdLst/>
                  <a:ahLst/>
                  <a:cxnLst/>
                  <a:rect l="l" t="t" r="r" b="b"/>
                  <a:pathLst>
                    <a:path w="20282" h="22465" extrusionOk="0">
                      <a:moveTo>
                        <a:pt x="15947" y="0"/>
                      </a:moveTo>
                      <a:cubicBezTo>
                        <a:pt x="8017" y="0"/>
                        <a:pt x="1" y="6620"/>
                        <a:pt x="1" y="6620"/>
                      </a:cubicBezTo>
                      <a:lnTo>
                        <a:pt x="6772" y="22465"/>
                      </a:lnTo>
                      <a:lnTo>
                        <a:pt x="20282" y="22465"/>
                      </a:lnTo>
                      <a:lnTo>
                        <a:pt x="19615" y="15359"/>
                      </a:lnTo>
                      <a:lnTo>
                        <a:pt x="18147" y="182"/>
                      </a:lnTo>
                      <a:cubicBezTo>
                        <a:pt x="17419" y="57"/>
                        <a:pt x="16683" y="0"/>
                        <a:pt x="1594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6" name="Google Shape;1276;p51"/>
                <p:cNvSpPr/>
                <p:nvPr/>
              </p:nvSpPr>
              <p:spPr>
                <a:xfrm>
                  <a:off x="3575650" y="3932750"/>
                  <a:ext cx="540400" cy="722250"/>
                </a:xfrm>
                <a:custGeom>
                  <a:avLst/>
                  <a:gdLst/>
                  <a:ahLst/>
                  <a:cxnLst/>
                  <a:rect l="l" t="t" r="r" b="b"/>
                  <a:pathLst>
                    <a:path w="21616" h="28890" extrusionOk="0">
                      <a:moveTo>
                        <a:pt x="17583" y="1"/>
                      </a:moveTo>
                      <a:cubicBezTo>
                        <a:pt x="4444" y="1"/>
                        <a:pt x="0" y="9909"/>
                        <a:pt x="0" y="9909"/>
                      </a:cubicBezTo>
                      <a:lnTo>
                        <a:pt x="8106" y="28890"/>
                      </a:lnTo>
                      <a:lnTo>
                        <a:pt x="21615" y="28890"/>
                      </a:lnTo>
                      <a:lnTo>
                        <a:pt x="18847" y="7441"/>
                      </a:lnTo>
                      <a:lnTo>
                        <a:pt x="17846" y="2"/>
                      </a:lnTo>
                      <a:cubicBezTo>
                        <a:pt x="17758" y="1"/>
                        <a:pt x="17670" y="1"/>
                        <a:pt x="1758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7" name="Google Shape;1277;p51"/>
                <p:cNvSpPr/>
                <p:nvPr/>
              </p:nvSpPr>
              <p:spPr>
                <a:xfrm>
                  <a:off x="2921000" y="4093550"/>
                  <a:ext cx="490375" cy="561450"/>
                </a:xfrm>
                <a:custGeom>
                  <a:avLst/>
                  <a:gdLst/>
                  <a:ahLst/>
                  <a:cxnLst/>
                  <a:rect l="l" t="t" r="r" b="b"/>
                  <a:pathLst>
                    <a:path w="19615" h="22458" extrusionOk="0">
                      <a:moveTo>
                        <a:pt x="15985" y="0"/>
                      </a:moveTo>
                      <a:cubicBezTo>
                        <a:pt x="8042" y="0"/>
                        <a:pt x="1" y="6613"/>
                        <a:pt x="1" y="6613"/>
                      </a:cubicBezTo>
                      <a:lnTo>
                        <a:pt x="6772" y="22458"/>
                      </a:lnTo>
                      <a:lnTo>
                        <a:pt x="6605" y="19522"/>
                      </a:lnTo>
                      <a:cubicBezTo>
                        <a:pt x="11042" y="18521"/>
                        <a:pt x="15412" y="17120"/>
                        <a:pt x="19615" y="15352"/>
                      </a:cubicBezTo>
                      <a:lnTo>
                        <a:pt x="18147" y="175"/>
                      </a:lnTo>
                      <a:cubicBezTo>
                        <a:pt x="17431" y="55"/>
                        <a:pt x="16708" y="0"/>
                        <a:pt x="15985"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8" name="Google Shape;1278;p51"/>
                <p:cNvSpPr/>
                <p:nvPr/>
              </p:nvSpPr>
              <p:spPr>
                <a:xfrm>
                  <a:off x="3575650" y="3932750"/>
                  <a:ext cx="471175" cy="722250"/>
                </a:xfrm>
                <a:custGeom>
                  <a:avLst/>
                  <a:gdLst/>
                  <a:ahLst/>
                  <a:cxnLst/>
                  <a:rect l="l" t="t" r="r" b="b"/>
                  <a:pathLst>
                    <a:path w="18847" h="28890" extrusionOk="0">
                      <a:moveTo>
                        <a:pt x="17583" y="1"/>
                      </a:moveTo>
                      <a:cubicBezTo>
                        <a:pt x="4444" y="1"/>
                        <a:pt x="0" y="9909"/>
                        <a:pt x="0" y="9909"/>
                      </a:cubicBezTo>
                      <a:lnTo>
                        <a:pt x="8106" y="28890"/>
                      </a:lnTo>
                      <a:lnTo>
                        <a:pt x="5170" y="16114"/>
                      </a:lnTo>
                      <a:cubicBezTo>
                        <a:pt x="9907" y="13512"/>
                        <a:pt x="14444" y="10610"/>
                        <a:pt x="18847" y="7441"/>
                      </a:cubicBezTo>
                      <a:lnTo>
                        <a:pt x="17846" y="2"/>
                      </a:lnTo>
                      <a:cubicBezTo>
                        <a:pt x="17758" y="1"/>
                        <a:pt x="17670" y="1"/>
                        <a:pt x="1758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9" name="Google Shape;1279;p51"/>
                <p:cNvSpPr/>
                <p:nvPr/>
              </p:nvSpPr>
              <p:spPr>
                <a:xfrm>
                  <a:off x="2025375" y="2748600"/>
                  <a:ext cx="2006450" cy="1597850"/>
                </a:xfrm>
                <a:custGeom>
                  <a:avLst/>
                  <a:gdLst/>
                  <a:ahLst/>
                  <a:cxnLst/>
                  <a:rect l="l" t="t" r="r" b="b"/>
                  <a:pathLst>
                    <a:path w="80258" h="63914" extrusionOk="0">
                      <a:moveTo>
                        <a:pt x="40129" y="1"/>
                      </a:moveTo>
                      <a:cubicBezTo>
                        <a:pt x="17980" y="1"/>
                        <a:pt x="0" y="14311"/>
                        <a:pt x="0" y="31957"/>
                      </a:cubicBezTo>
                      <a:cubicBezTo>
                        <a:pt x="0" y="49603"/>
                        <a:pt x="17980" y="63913"/>
                        <a:pt x="40129" y="63913"/>
                      </a:cubicBezTo>
                      <a:cubicBezTo>
                        <a:pt x="62278" y="63913"/>
                        <a:pt x="80257" y="49603"/>
                        <a:pt x="80257" y="31957"/>
                      </a:cubicBezTo>
                      <a:cubicBezTo>
                        <a:pt x="80257" y="14311"/>
                        <a:pt x="62278" y="1"/>
                        <a:pt x="4012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0" name="Google Shape;1280;p51"/>
                <p:cNvSpPr/>
                <p:nvPr/>
              </p:nvSpPr>
              <p:spPr>
                <a:xfrm>
                  <a:off x="2026200" y="2933275"/>
                  <a:ext cx="2005625" cy="1414000"/>
                </a:xfrm>
                <a:custGeom>
                  <a:avLst/>
                  <a:gdLst/>
                  <a:ahLst/>
                  <a:cxnLst/>
                  <a:rect l="l" t="t" r="r" b="b"/>
                  <a:pathLst>
                    <a:path w="80225" h="56560" extrusionOk="0">
                      <a:moveTo>
                        <a:pt x="64653" y="0"/>
                      </a:moveTo>
                      <a:cubicBezTo>
                        <a:pt x="59965" y="0"/>
                        <a:pt x="54005" y="7316"/>
                        <a:pt x="53405" y="17298"/>
                      </a:cubicBezTo>
                      <a:cubicBezTo>
                        <a:pt x="52805" y="26738"/>
                        <a:pt x="57208" y="36312"/>
                        <a:pt x="63713" y="42016"/>
                      </a:cubicBezTo>
                      <a:cubicBezTo>
                        <a:pt x="57630" y="48150"/>
                        <a:pt x="48052" y="52283"/>
                        <a:pt x="37008" y="52283"/>
                      </a:cubicBezTo>
                      <a:cubicBezTo>
                        <a:pt x="33578" y="52283"/>
                        <a:pt x="30005" y="51884"/>
                        <a:pt x="26353" y="51022"/>
                      </a:cubicBezTo>
                      <a:cubicBezTo>
                        <a:pt x="9974" y="47186"/>
                        <a:pt x="701" y="32209"/>
                        <a:pt x="34" y="23536"/>
                      </a:cubicBezTo>
                      <a:cubicBezTo>
                        <a:pt x="34" y="23870"/>
                        <a:pt x="0" y="24237"/>
                        <a:pt x="0" y="24570"/>
                      </a:cubicBezTo>
                      <a:cubicBezTo>
                        <a:pt x="0" y="42250"/>
                        <a:pt x="17947" y="56560"/>
                        <a:pt x="40096" y="56560"/>
                      </a:cubicBezTo>
                      <a:cubicBezTo>
                        <a:pt x="51971" y="56560"/>
                        <a:pt x="62612" y="52457"/>
                        <a:pt x="69984" y="45919"/>
                      </a:cubicBezTo>
                      <a:lnTo>
                        <a:pt x="70017" y="45885"/>
                      </a:lnTo>
                      <a:cubicBezTo>
                        <a:pt x="70084" y="45819"/>
                        <a:pt x="70151" y="45752"/>
                        <a:pt x="70217" y="45685"/>
                      </a:cubicBezTo>
                      <a:cubicBezTo>
                        <a:pt x="70517" y="45418"/>
                        <a:pt x="70851" y="45118"/>
                        <a:pt x="71151" y="44818"/>
                      </a:cubicBezTo>
                      <a:lnTo>
                        <a:pt x="71518" y="44451"/>
                      </a:lnTo>
                      <a:cubicBezTo>
                        <a:pt x="71752" y="44218"/>
                        <a:pt x="71985" y="43984"/>
                        <a:pt x="72219" y="43751"/>
                      </a:cubicBezTo>
                      <a:cubicBezTo>
                        <a:pt x="72352" y="43584"/>
                        <a:pt x="72486" y="43417"/>
                        <a:pt x="72619" y="43284"/>
                      </a:cubicBezTo>
                      <a:cubicBezTo>
                        <a:pt x="72819" y="43050"/>
                        <a:pt x="73053" y="42850"/>
                        <a:pt x="73219" y="42616"/>
                      </a:cubicBezTo>
                      <a:lnTo>
                        <a:pt x="73620" y="42116"/>
                      </a:lnTo>
                      <a:cubicBezTo>
                        <a:pt x="73820" y="41916"/>
                        <a:pt x="73987" y="41682"/>
                        <a:pt x="74153" y="41449"/>
                      </a:cubicBezTo>
                      <a:lnTo>
                        <a:pt x="74587" y="40915"/>
                      </a:lnTo>
                      <a:cubicBezTo>
                        <a:pt x="74754" y="40715"/>
                        <a:pt x="74921" y="40482"/>
                        <a:pt x="75054" y="40248"/>
                      </a:cubicBezTo>
                      <a:cubicBezTo>
                        <a:pt x="75221" y="40015"/>
                        <a:pt x="75321" y="39881"/>
                        <a:pt x="75454" y="39714"/>
                      </a:cubicBezTo>
                      <a:cubicBezTo>
                        <a:pt x="75588" y="39514"/>
                        <a:pt x="75755" y="39247"/>
                        <a:pt x="75921" y="38981"/>
                      </a:cubicBezTo>
                      <a:cubicBezTo>
                        <a:pt x="76055" y="38747"/>
                        <a:pt x="76155" y="38647"/>
                        <a:pt x="76255" y="38480"/>
                      </a:cubicBezTo>
                      <a:cubicBezTo>
                        <a:pt x="76455" y="38113"/>
                        <a:pt x="76655" y="37746"/>
                        <a:pt x="76889" y="37379"/>
                      </a:cubicBezTo>
                      <a:cubicBezTo>
                        <a:pt x="76989" y="37146"/>
                        <a:pt x="77089" y="36946"/>
                        <a:pt x="77222" y="36746"/>
                      </a:cubicBezTo>
                      <a:cubicBezTo>
                        <a:pt x="77322" y="36512"/>
                        <a:pt x="77489" y="36212"/>
                        <a:pt x="77623" y="35945"/>
                      </a:cubicBezTo>
                      <a:cubicBezTo>
                        <a:pt x="77723" y="35678"/>
                        <a:pt x="77789" y="35545"/>
                        <a:pt x="77889" y="35345"/>
                      </a:cubicBezTo>
                      <a:cubicBezTo>
                        <a:pt x="77989" y="35144"/>
                        <a:pt x="78090" y="34844"/>
                        <a:pt x="78190" y="34611"/>
                      </a:cubicBezTo>
                      <a:cubicBezTo>
                        <a:pt x="78290" y="34377"/>
                        <a:pt x="78356" y="34210"/>
                        <a:pt x="78456" y="33977"/>
                      </a:cubicBezTo>
                      <a:cubicBezTo>
                        <a:pt x="78523" y="33743"/>
                        <a:pt x="78623" y="33510"/>
                        <a:pt x="78723" y="33276"/>
                      </a:cubicBezTo>
                      <a:cubicBezTo>
                        <a:pt x="78790" y="33010"/>
                        <a:pt x="78857" y="32843"/>
                        <a:pt x="78923" y="32609"/>
                      </a:cubicBezTo>
                      <a:cubicBezTo>
                        <a:pt x="79024" y="32376"/>
                        <a:pt x="79090" y="32109"/>
                        <a:pt x="79157" y="31875"/>
                      </a:cubicBezTo>
                      <a:cubicBezTo>
                        <a:pt x="79257" y="31609"/>
                        <a:pt x="79290" y="31442"/>
                        <a:pt x="79357" y="31208"/>
                      </a:cubicBezTo>
                      <a:cubicBezTo>
                        <a:pt x="79390" y="30975"/>
                        <a:pt x="79491" y="30708"/>
                        <a:pt x="79557" y="30441"/>
                      </a:cubicBezTo>
                      <a:cubicBezTo>
                        <a:pt x="79591" y="30174"/>
                        <a:pt x="79624" y="30007"/>
                        <a:pt x="79691" y="29807"/>
                      </a:cubicBezTo>
                      <a:cubicBezTo>
                        <a:pt x="79757" y="29507"/>
                        <a:pt x="79791" y="29207"/>
                        <a:pt x="79857" y="28907"/>
                      </a:cubicBezTo>
                      <a:cubicBezTo>
                        <a:pt x="79891" y="28740"/>
                        <a:pt x="79924" y="28573"/>
                        <a:pt x="79924" y="28373"/>
                      </a:cubicBezTo>
                      <a:cubicBezTo>
                        <a:pt x="80024" y="27906"/>
                        <a:pt x="80058" y="27439"/>
                        <a:pt x="80124" y="26939"/>
                      </a:cubicBezTo>
                      <a:cubicBezTo>
                        <a:pt x="80191" y="26171"/>
                        <a:pt x="80224" y="25371"/>
                        <a:pt x="80224" y="24570"/>
                      </a:cubicBezTo>
                      <a:cubicBezTo>
                        <a:pt x="80224" y="14863"/>
                        <a:pt x="74787" y="6157"/>
                        <a:pt x="66181" y="286"/>
                      </a:cubicBezTo>
                      <a:cubicBezTo>
                        <a:pt x="65694" y="93"/>
                        <a:pt x="65182" y="0"/>
                        <a:pt x="6465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1" name="Google Shape;1281;p51"/>
                <p:cNvSpPr/>
                <p:nvPr/>
              </p:nvSpPr>
              <p:spPr>
                <a:xfrm>
                  <a:off x="2619125" y="2761800"/>
                  <a:ext cx="830625" cy="111100"/>
                </a:xfrm>
                <a:custGeom>
                  <a:avLst/>
                  <a:gdLst/>
                  <a:ahLst/>
                  <a:cxnLst/>
                  <a:rect l="l" t="t" r="r" b="b"/>
                  <a:pathLst>
                    <a:path w="33225" h="4444" extrusionOk="0">
                      <a:moveTo>
                        <a:pt x="16031" y="1"/>
                      </a:moveTo>
                      <a:cubicBezTo>
                        <a:pt x="12673" y="1"/>
                        <a:pt x="8915" y="333"/>
                        <a:pt x="4837" y="1208"/>
                      </a:cubicBezTo>
                      <a:lnTo>
                        <a:pt x="0" y="3142"/>
                      </a:lnTo>
                      <a:cubicBezTo>
                        <a:pt x="134" y="3109"/>
                        <a:pt x="1201" y="2875"/>
                        <a:pt x="2902" y="2609"/>
                      </a:cubicBezTo>
                      <a:cubicBezTo>
                        <a:pt x="5166" y="2264"/>
                        <a:pt x="8596" y="1872"/>
                        <a:pt x="12528" y="1872"/>
                      </a:cubicBezTo>
                      <a:cubicBezTo>
                        <a:pt x="17345" y="1872"/>
                        <a:pt x="22915" y="2460"/>
                        <a:pt x="28020" y="4443"/>
                      </a:cubicBezTo>
                      <a:lnTo>
                        <a:pt x="30722" y="3843"/>
                      </a:lnTo>
                      <a:lnTo>
                        <a:pt x="33224" y="3309"/>
                      </a:lnTo>
                      <a:cubicBezTo>
                        <a:pt x="33224" y="3309"/>
                        <a:pt x="26626" y="1"/>
                        <a:pt x="1603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2" name="Google Shape;1282;p51"/>
                <p:cNvSpPr/>
                <p:nvPr/>
              </p:nvSpPr>
              <p:spPr>
                <a:xfrm>
                  <a:off x="2691675" y="2782825"/>
                  <a:ext cx="696350" cy="90075"/>
                </a:xfrm>
                <a:custGeom>
                  <a:avLst/>
                  <a:gdLst/>
                  <a:ahLst/>
                  <a:cxnLst/>
                  <a:rect l="l" t="t" r="r" b="b"/>
                  <a:pathLst>
                    <a:path w="27854" h="3603" extrusionOk="0">
                      <a:moveTo>
                        <a:pt x="11696" y="0"/>
                      </a:moveTo>
                      <a:cubicBezTo>
                        <a:pt x="8720" y="0"/>
                        <a:pt x="5460" y="285"/>
                        <a:pt x="1969" y="1000"/>
                      </a:cubicBezTo>
                      <a:lnTo>
                        <a:pt x="0" y="1768"/>
                      </a:lnTo>
                      <a:cubicBezTo>
                        <a:pt x="2264" y="1423"/>
                        <a:pt x="5694" y="1031"/>
                        <a:pt x="9626" y="1031"/>
                      </a:cubicBezTo>
                      <a:cubicBezTo>
                        <a:pt x="14443" y="1031"/>
                        <a:pt x="20013" y="1619"/>
                        <a:pt x="25118" y="3602"/>
                      </a:cubicBezTo>
                      <a:lnTo>
                        <a:pt x="27854" y="3035"/>
                      </a:lnTo>
                      <a:cubicBezTo>
                        <a:pt x="24781" y="1773"/>
                        <a:pt x="19124" y="0"/>
                        <a:pt x="11696"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3" name="Google Shape;1283;p51"/>
                <p:cNvSpPr/>
                <p:nvPr/>
              </p:nvSpPr>
              <p:spPr>
                <a:xfrm>
                  <a:off x="3888350" y="2830325"/>
                  <a:ext cx="366125" cy="371800"/>
                </a:xfrm>
                <a:custGeom>
                  <a:avLst/>
                  <a:gdLst/>
                  <a:ahLst/>
                  <a:cxnLst/>
                  <a:rect l="l" t="t" r="r" b="b"/>
                  <a:pathLst>
                    <a:path w="14645" h="14872" extrusionOk="0">
                      <a:moveTo>
                        <a:pt x="13110" y="1"/>
                      </a:moveTo>
                      <a:cubicBezTo>
                        <a:pt x="3103" y="1902"/>
                        <a:pt x="1" y="7807"/>
                        <a:pt x="1" y="7807"/>
                      </a:cubicBezTo>
                      <a:cubicBezTo>
                        <a:pt x="1" y="7807"/>
                        <a:pt x="7506" y="14872"/>
                        <a:pt x="10761" y="14872"/>
                      </a:cubicBezTo>
                      <a:cubicBezTo>
                        <a:pt x="11412" y="14872"/>
                        <a:pt x="11893" y="14589"/>
                        <a:pt x="12110" y="13911"/>
                      </a:cubicBezTo>
                      <a:cubicBezTo>
                        <a:pt x="13444" y="9808"/>
                        <a:pt x="13110" y="1802"/>
                        <a:pt x="13110" y="1802"/>
                      </a:cubicBezTo>
                      <a:cubicBezTo>
                        <a:pt x="14645" y="335"/>
                        <a:pt x="13110" y="1"/>
                        <a:pt x="131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4" name="Google Shape;1284;p51"/>
                <p:cNvSpPr/>
                <p:nvPr/>
              </p:nvSpPr>
              <p:spPr>
                <a:xfrm>
                  <a:off x="3386325" y="2997125"/>
                  <a:ext cx="1144175" cy="1100800"/>
                </a:xfrm>
                <a:custGeom>
                  <a:avLst/>
                  <a:gdLst/>
                  <a:ahLst/>
                  <a:cxnLst/>
                  <a:rect l="l" t="t" r="r" b="b"/>
                  <a:pathLst>
                    <a:path w="45767" h="44032" extrusionOk="0">
                      <a:moveTo>
                        <a:pt x="19081" y="0"/>
                      </a:moveTo>
                      <a:cubicBezTo>
                        <a:pt x="8540" y="0"/>
                        <a:pt x="1" y="9841"/>
                        <a:pt x="1" y="22016"/>
                      </a:cubicBezTo>
                      <a:cubicBezTo>
                        <a:pt x="1" y="34192"/>
                        <a:pt x="8540" y="44032"/>
                        <a:pt x="19081" y="44032"/>
                      </a:cubicBezTo>
                      <a:cubicBezTo>
                        <a:pt x="26053" y="44032"/>
                        <a:pt x="32157" y="39696"/>
                        <a:pt x="35493" y="33224"/>
                      </a:cubicBezTo>
                      <a:cubicBezTo>
                        <a:pt x="35493" y="33224"/>
                        <a:pt x="45400" y="28621"/>
                        <a:pt x="45767" y="26486"/>
                      </a:cubicBezTo>
                      <a:lnTo>
                        <a:pt x="40263" y="16946"/>
                      </a:lnTo>
                      <a:lnTo>
                        <a:pt x="37695" y="17246"/>
                      </a:lnTo>
                      <a:cubicBezTo>
                        <a:pt x="35793" y="7372"/>
                        <a:pt x="28188" y="0"/>
                        <a:pt x="190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5" name="Google Shape;1285;p51"/>
                <p:cNvSpPr/>
                <p:nvPr/>
              </p:nvSpPr>
              <p:spPr>
                <a:xfrm>
                  <a:off x="3551450" y="3008800"/>
                  <a:ext cx="245200" cy="175775"/>
                </a:xfrm>
                <a:custGeom>
                  <a:avLst/>
                  <a:gdLst/>
                  <a:ahLst/>
                  <a:cxnLst/>
                  <a:rect l="l" t="t" r="r" b="b"/>
                  <a:pathLst>
                    <a:path w="9808" h="7031" extrusionOk="0">
                      <a:moveTo>
                        <a:pt x="8573" y="0"/>
                      </a:moveTo>
                      <a:cubicBezTo>
                        <a:pt x="5304" y="801"/>
                        <a:pt x="2336" y="2502"/>
                        <a:pt x="1" y="4871"/>
                      </a:cubicBezTo>
                      <a:cubicBezTo>
                        <a:pt x="1407" y="5618"/>
                        <a:pt x="4391" y="7031"/>
                        <a:pt x="6589" y="7031"/>
                      </a:cubicBezTo>
                      <a:cubicBezTo>
                        <a:pt x="7727" y="7031"/>
                        <a:pt x="8653" y="6652"/>
                        <a:pt x="9040" y="5604"/>
                      </a:cubicBezTo>
                      <a:cubicBezTo>
                        <a:pt x="9808" y="3570"/>
                        <a:pt x="9241" y="1502"/>
                        <a:pt x="857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6" name="Google Shape;1286;p51"/>
                <p:cNvSpPr/>
                <p:nvPr/>
              </p:nvSpPr>
              <p:spPr>
                <a:xfrm>
                  <a:off x="4179400" y="3365725"/>
                  <a:ext cx="149300" cy="143450"/>
                </a:xfrm>
                <a:custGeom>
                  <a:avLst/>
                  <a:gdLst/>
                  <a:ahLst/>
                  <a:cxnLst/>
                  <a:rect l="l" t="t" r="r" b="b"/>
                  <a:pathLst>
                    <a:path w="5972" h="5738" extrusionOk="0">
                      <a:moveTo>
                        <a:pt x="5371" y="0"/>
                      </a:moveTo>
                      <a:cubicBezTo>
                        <a:pt x="1602" y="1101"/>
                        <a:pt x="1" y="5738"/>
                        <a:pt x="1" y="5738"/>
                      </a:cubicBezTo>
                      <a:cubicBezTo>
                        <a:pt x="1945" y="2639"/>
                        <a:pt x="5300" y="2501"/>
                        <a:pt x="5884" y="2501"/>
                      </a:cubicBezTo>
                      <a:cubicBezTo>
                        <a:pt x="5941" y="2501"/>
                        <a:pt x="5972" y="2502"/>
                        <a:pt x="5972" y="2502"/>
                      </a:cubicBezTo>
                      <a:cubicBezTo>
                        <a:pt x="5805" y="1635"/>
                        <a:pt x="5605" y="801"/>
                        <a:pt x="537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7" name="Google Shape;1287;p51"/>
                <p:cNvSpPr/>
                <p:nvPr/>
              </p:nvSpPr>
              <p:spPr>
                <a:xfrm>
                  <a:off x="3386325" y="3543350"/>
                  <a:ext cx="887325" cy="554575"/>
                </a:xfrm>
                <a:custGeom>
                  <a:avLst/>
                  <a:gdLst/>
                  <a:ahLst/>
                  <a:cxnLst/>
                  <a:rect l="l" t="t" r="r" b="b"/>
                  <a:pathLst>
                    <a:path w="35493" h="22183" extrusionOk="0">
                      <a:moveTo>
                        <a:pt x="1" y="0"/>
                      </a:moveTo>
                      <a:lnTo>
                        <a:pt x="1" y="167"/>
                      </a:lnTo>
                      <a:cubicBezTo>
                        <a:pt x="1" y="12309"/>
                        <a:pt x="8540" y="22183"/>
                        <a:pt x="19081" y="22183"/>
                      </a:cubicBezTo>
                      <a:cubicBezTo>
                        <a:pt x="26053" y="22183"/>
                        <a:pt x="32157" y="17847"/>
                        <a:pt x="35493" y="11375"/>
                      </a:cubicBezTo>
                      <a:lnTo>
                        <a:pt x="35493" y="11375"/>
                      </a:lnTo>
                      <a:cubicBezTo>
                        <a:pt x="35493" y="11375"/>
                        <a:pt x="31421" y="12895"/>
                        <a:pt x="27373" y="12895"/>
                      </a:cubicBezTo>
                      <a:cubicBezTo>
                        <a:pt x="26024" y="12895"/>
                        <a:pt x="24677" y="12726"/>
                        <a:pt x="23484" y="12276"/>
                      </a:cubicBezTo>
                      <a:lnTo>
                        <a:pt x="23484" y="12276"/>
                      </a:lnTo>
                      <a:cubicBezTo>
                        <a:pt x="23951" y="14277"/>
                        <a:pt x="25519" y="15912"/>
                        <a:pt x="27521" y="16446"/>
                      </a:cubicBezTo>
                      <a:cubicBezTo>
                        <a:pt x="27521" y="16446"/>
                        <a:pt x="25139" y="19584"/>
                        <a:pt x="19947" y="19584"/>
                      </a:cubicBezTo>
                      <a:cubicBezTo>
                        <a:pt x="18243" y="19584"/>
                        <a:pt x="16236" y="19246"/>
                        <a:pt x="13911" y="18347"/>
                      </a:cubicBezTo>
                      <a:cubicBezTo>
                        <a:pt x="6439" y="15478"/>
                        <a:pt x="1402" y="7839"/>
                        <a:pt x="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8" name="Google Shape;1288;p51"/>
                <p:cNvSpPr/>
                <p:nvPr/>
              </p:nvSpPr>
              <p:spPr>
                <a:xfrm>
                  <a:off x="4178575" y="3420750"/>
                  <a:ext cx="364450" cy="309600"/>
                </a:xfrm>
                <a:custGeom>
                  <a:avLst/>
                  <a:gdLst/>
                  <a:ahLst/>
                  <a:cxnLst/>
                  <a:rect l="l" t="t" r="r" b="b"/>
                  <a:pathLst>
                    <a:path w="14578" h="12384" extrusionOk="0">
                      <a:moveTo>
                        <a:pt x="8573" y="1"/>
                      </a:moveTo>
                      <a:cubicBezTo>
                        <a:pt x="6171" y="1"/>
                        <a:pt x="0" y="8207"/>
                        <a:pt x="801" y="10375"/>
                      </a:cubicBezTo>
                      <a:cubicBezTo>
                        <a:pt x="1314" y="11752"/>
                        <a:pt x="3848" y="12383"/>
                        <a:pt x="6568" y="12383"/>
                      </a:cubicBezTo>
                      <a:cubicBezTo>
                        <a:pt x="10040" y="12383"/>
                        <a:pt x="13815" y="11355"/>
                        <a:pt x="14077" y="9541"/>
                      </a:cubicBezTo>
                      <a:cubicBezTo>
                        <a:pt x="14577" y="6339"/>
                        <a:pt x="10641" y="1"/>
                        <a:pt x="857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9" name="Google Shape;1289;p51"/>
                <p:cNvSpPr/>
                <p:nvPr/>
              </p:nvSpPr>
              <p:spPr>
                <a:xfrm>
                  <a:off x="4306150" y="3576325"/>
                  <a:ext cx="61750" cy="95700"/>
                </a:xfrm>
                <a:custGeom>
                  <a:avLst/>
                  <a:gdLst/>
                  <a:ahLst/>
                  <a:cxnLst/>
                  <a:rect l="l" t="t" r="r" b="b"/>
                  <a:pathLst>
                    <a:path w="2470" h="3828" extrusionOk="0">
                      <a:moveTo>
                        <a:pt x="1574" y="0"/>
                      </a:moveTo>
                      <a:cubicBezTo>
                        <a:pt x="1066" y="0"/>
                        <a:pt x="483" y="700"/>
                        <a:pt x="268" y="1684"/>
                      </a:cubicBezTo>
                      <a:cubicBezTo>
                        <a:pt x="1" y="2718"/>
                        <a:pt x="234" y="3685"/>
                        <a:pt x="768" y="3818"/>
                      </a:cubicBezTo>
                      <a:cubicBezTo>
                        <a:pt x="803" y="3825"/>
                        <a:pt x="838" y="3828"/>
                        <a:pt x="873" y="3828"/>
                      </a:cubicBezTo>
                      <a:cubicBezTo>
                        <a:pt x="1411" y="3828"/>
                        <a:pt x="1985" y="3121"/>
                        <a:pt x="2236" y="2151"/>
                      </a:cubicBezTo>
                      <a:cubicBezTo>
                        <a:pt x="2469" y="1083"/>
                        <a:pt x="2236" y="116"/>
                        <a:pt x="1702" y="16"/>
                      </a:cubicBezTo>
                      <a:cubicBezTo>
                        <a:pt x="1660" y="5"/>
                        <a:pt x="1617" y="0"/>
                        <a:pt x="157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0" name="Google Shape;1290;p51"/>
                <p:cNvSpPr/>
                <p:nvPr/>
              </p:nvSpPr>
              <p:spPr>
                <a:xfrm>
                  <a:off x="4427925" y="3572450"/>
                  <a:ext cx="54225" cy="96875"/>
                </a:xfrm>
                <a:custGeom>
                  <a:avLst/>
                  <a:gdLst/>
                  <a:ahLst/>
                  <a:cxnLst/>
                  <a:rect l="l" t="t" r="r" b="b"/>
                  <a:pathLst>
                    <a:path w="2169" h="3875" extrusionOk="0">
                      <a:moveTo>
                        <a:pt x="998" y="0"/>
                      </a:moveTo>
                      <a:cubicBezTo>
                        <a:pt x="977" y="0"/>
                        <a:pt x="955" y="1"/>
                        <a:pt x="934" y="4"/>
                      </a:cubicBezTo>
                      <a:cubicBezTo>
                        <a:pt x="367" y="37"/>
                        <a:pt x="0" y="938"/>
                        <a:pt x="67" y="2005"/>
                      </a:cubicBezTo>
                      <a:cubicBezTo>
                        <a:pt x="132" y="3052"/>
                        <a:pt x="647" y="3874"/>
                        <a:pt x="1201" y="3874"/>
                      </a:cubicBezTo>
                      <a:cubicBezTo>
                        <a:pt x="1212" y="3874"/>
                        <a:pt x="1223" y="3874"/>
                        <a:pt x="1234" y="3873"/>
                      </a:cubicBezTo>
                      <a:cubicBezTo>
                        <a:pt x="1801" y="3840"/>
                        <a:pt x="2168" y="2939"/>
                        <a:pt x="2102" y="1872"/>
                      </a:cubicBezTo>
                      <a:cubicBezTo>
                        <a:pt x="2005" y="812"/>
                        <a:pt x="1538" y="0"/>
                        <a:pt x="998"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1" name="Google Shape;1291;p51"/>
                <p:cNvSpPr/>
                <p:nvPr/>
              </p:nvSpPr>
              <p:spPr>
                <a:xfrm>
                  <a:off x="3872525" y="3454125"/>
                  <a:ext cx="67575" cy="110100"/>
                </a:xfrm>
                <a:custGeom>
                  <a:avLst/>
                  <a:gdLst/>
                  <a:ahLst/>
                  <a:cxnLst/>
                  <a:rect l="l" t="t" r="r" b="b"/>
                  <a:pathLst>
                    <a:path w="2703" h="4404" extrusionOk="0">
                      <a:moveTo>
                        <a:pt x="1334" y="0"/>
                      </a:moveTo>
                      <a:cubicBezTo>
                        <a:pt x="601" y="0"/>
                        <a:pt x="0" y="968"/>
                        <a:pt x="0" y="2202"/>
                      </a:cubicBezTo>
                      <a:cubicBezTo>
                        <a:pt x="0" y="3403"/>
                        <a:pt x="601" y="4403"/>
                        <a:pt x="1334" y="4403"/>
                      </a:cubicBezTo>
                      <a:cubicBezTo>
                        <a:pt x="2102" y="4403"/>
                        <a:pt x="2702" y="3403"/>
                        <a:pt x="2702" y="2202"/>
                      </a:cubicBezTo>
                      <a:cubicBezTo>
                        <a:pt x="2702" y="968"/>
                        <a:pt x="2102" y="0"/>
                        <a:pt x="133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2" name="Google Shape;1292;p51"/>
                <p:cNvSpPr/>
                <p:nvPr/>
              </p:nvSpPr>
              <p:spPr>
                <a:xfrm>
                  <a:off x="3440550" y="2833150"/>
                  <a:ext cx="371950" cy="469225"/>
                </a:xfrm>
                <a:custGeom>
                  <a:avLst/>
                  <a:gdLst/>
                  <a:ahLst/>
                  <a:cxnLst/>
                  <a:rect l="l" t="t" r="r" b="b"/>
                  <a:pathLst>
                    <a:path w="14878" h="18769" extrusionOk="0">
                      <a:moveTo>
                        <a:pt x="7967" y="0"/>
                      </a:moveTo>
                      <a:cubicBezTo>
                        <a:pt x="7769" y="0"/>
                        <a:pt x="7606" y="55"/>
                        <a:pt x="7606" y="55"/>
                      </a:cubicBezTo>
                      <a:cubicBezTo>
                        <a:pt x="0" y="6826"/>
                        <a:pt x="400" y="18768"/>
                        <a:pt x="400" y="18768"/>
                      </a:cubicBezTo>
                      <a:cubicBezTo>
                        <a:pt x="400" y="18768"/>
                        <a:pt x="14877" y="16700"/>
                        <a:pt x="13910" y="12497"/>
                      </a:cubicBezTo>
                      <a:cubicBezTo>
                        <a:pt x="12943" y="8294"/>
                        <a:pt x="8540" y="1589"/>
                        <a:pt x="8540" y="1589"/>
                      </a:cubicBezTo>
                      <a:cubicBezTo>
                        <a:pt x="8920" y="225"/>
                        <a:pt x="8371" y="0"/>
                        <a:pt x="796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3" name="Google Shape;1293;p51"/>
                <p:cNvSpPr/>
                <p:nvPr/>
              </p:nvSpPr>
              <p:spPr>
                <a:xfrm>
                  <a:off x="3554800" y="2910400"/>
                  <a:ext cx="191825" cy="330250"/>
                </a:xfrm>
                <a:custGeom>
                  <a:avLst/>
                  <a:gdLst/>
                  <a:ahLst/>
                  <a:cxnLst/>
                  <a:rect l="l" t="t" r="r" b="b"/>
                  <a:pathLst>
                    <a:path w="7673" h="13210" extrusionOk="0">
                      <a:moveTo>
                        <a:pt x="3169" y="0"/>
                      </a:moveTo>
                      <a:cubicBezTo>
                        <a:pt x="3169" y="0"/>
                        <a:pt x="0" y="6705"/>
                        <a:pt x="267" y="13210"/>
                      </a:cubicBezTo>
                      <a:cubicBezTo>
                        <a:pt x="267" y="13210"/>
                        <a:pt x="5604" y="12109"/>
                        <a:pt x="7672" y="8139"/>
                      </a:cubicBezTo>
                      <a:cubicBezTo>
                        <a:pt x="7672" y="8139"/>
                        <a:pt x="6271" y="3336"/>
                        <a:pt x="316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4" name="Google Shape;1294;p51"/>
                <p:cNvSpPr/>
                <p:nvPr/>
              </p:nvSpPr>
              <p:spPr>
                <a:xfrm>
                  <a:off x="2775075" y="4093375"/>
                  <a:ext cx="507050" cy="561625"/>
                </a:xfrm>
                <a:custGeom>
                  <a:avLst/>
                  <a:gdLst/>
                  <a:ahLst/>
                  <a:cxnLst/>
                  <a:rect l="l" t="t" r="r" b="b"/>
                  <a:pathLst>
                    <a:path w="20282" h="22465" extrusionOk="0">
                      <a:moveTo>
                        <a:pt x="4367" y="0"/>
                      </a:moveTo>
                      <a:cubicBezTo>
                        <a:pt x="3632" y="0"/>
                        <a:pt x="2897" y="57"/>
                        <a:pt x="2168" y="182"/>
                      </a:cubicBezTo>
                      <a:lnTo>
                        <a:pt x="0" y="22465"/>
                      </a:lnTo>
                      <a:lnTo>
                        <a:pt x="13543" y="22465"/>
                      </a:lnTo>
                      <a:lnTo>
                        <a:pt x="20281" y="6620"/>
                      </a:lnTo>
                      <a:cubicBezTo>
                        <a:pt x="20281" y="6620"/>
                        <a:pt x="12293" y="0"/>
                        <a:pt x="436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5" name="Google Shape;1295;p51"/>
                <p:cNvSpPr/>
                <p:nvPr/>
              </p:nvSpPr>
              <p:spPr>
                <a:xfrm>
                  <a:off x="2087900" y="3931950"/>
                  <a:ext cx="507075" cy="722225"/>
                </a:xfrm>
                <a:custGeom>
                  <a:avLst/>
                  <a:gdLst/>
                  <a:ahLst/>
                  <a:cxnLst/>
                  <a:rect l="l" t="t" r="r" b="b"/>
                  <a:pathLst>
                    <a:path w="20283" h="28889" extrusionOk="0">
                      <a:moveTo>
                        <a:pt x="3888" y="0"/>
                      </a:moveTo>
                      <a:cubicBezTo>
                        <a:pt x="3838" y="0"/>
                        <a:pt x="3787" y="0"/>
                        <a:pt x="3737" y="1"/>
                      </a:cubicBezTo>
                      <a:lnTo>
                        <a:pt x="1" y="28888"/>
                      </a:lnTo>
                      <a:lnTo>
                        <a:pt x="13511" y="28888"/>
                      </a:lnTo>
                      <a:lnTo>
                        <a:pt x="20282" y="13077"/>
                      </a:lnTo>
                      <a:cubicBezTo>
                        <a:pt x="20282" y="13077"/>
                        <a:pt x="17137" y="0"/>
                        <a:pt x="388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6" name="Google Shape;1296;p51"/>
                <p:cNvSpPr/>
                <p:nvPr/>
              </p:nvSpPr>
              <p:spPr>
                <a:xfrm>
                  <a:off x="2775075" y="4097900"/>
                  <a:ext cx="507050" cy="557100"/>
                </a:xfrm>
                <a:custGeom>
                  <a:avLst/>
                  <a:gdLst/>
                  <a:ahLst/>
                  <a:cxnLst/>
                  <a:rect l="l" t="t" r="r" b="b"/>
                  <a:pathLst>
                    <a:path w="20282" h="22284" extrusionOk="0">
                      <a:moveTo>
                        <a:pt x="2168" y="1"/>
                      </a:moveTo>
                      <a:lnTo>
                        <a:pt x="0" y="22284"/>
                      </a:lnTo>
                      <a:lnTo>
                        <a:pt x="13543" y="22284"/>
                      </a:lnTo>
                      <a:lnTo>
                        <a:pt x="20281" y="6439"/>
                      </a:lnTo>
                      <a:cubicBezTo>
                        <a:pt x="17846" y="4504"/>
                        <a:pt x="15144" y="2903"/>
                        <a:pt x="12276" y="1635"/>
                      </a:cubicBezTo>
                      <a:lnTo>
                        <a:pt x="12276" y="1635"/>
                      </a:lnTo>
                      <a:cubicBezTo>
                        <a:pt x="15578" y="4538"/>
                        <a:pt x="16178" y="7139"/>
                        <a:pt x="16178" y="7139"/>
                      </a:cubicBezTo>
                      <a:lnTo>
                        <a:pt x="11942" y="20716"/>
                      </a:lnTo>
                      <a:lnTo>
                        <a:pt x="1001" y="20716"/>
                      </a:lnTo>
                      <a:lnTo>
                        <a:pt x="2168"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97" name="Google Shape;1297;p51"/>
              <p:cNvSpPr/>
              <p:nvPr/>
            </p:nvSpPr>
            <p:spPr>
              <a:xfrm>
                <a:off x="2087075" y="3932800"/>
                <a:ext cx="507050" cy="722200"/>
              </a:xfrm>
              <a:custGeom>
                <a:avLst/>
                <a:gdLst/>
                <a:ahLst/>
                <a:cxnLst/>
                <a:rect l="l" t="t" r="r" b="b"/>
                <a:pathLst>
                  <a:path w="20282" h="28888" extrusionOk="0">
                    <a:moveTo>
                      <a:pt x="3770" y="0"/>
                    </a:moveTo>
                    <a:lnTo>
                      <a:pt x="1" y="28888"/>
                    </a:lnTo>
                    <a:lnTo>
                      <a:pt x="13544" y="28888"/>
                    </a:lnTo>
                    <a:lnTo>
                      <a:pt x="20282" y="13043"/>
                    </a:lnTo>
                    <a:cubicBezTo>
                      <a:pt x="20282" y="13043"/>
                      <a:pt x="18947" y="7372"/>
                      <a:pt x="14211" y="3536"/>
                    </a:cubicBezTo>
                    <a:lnTo>
                      <a:pt x="14211" y="3536"/>
                    </a:lnTo>
                    <a:cubicBezTo>
                      <a:pt x="17546" y="8073"/>
                      <a:pt x="17947" y="11875"/>
                      <a:pt x="17947" y="11875"/>
                    </a:cubicBezTo>
                    <a:lnTo>
                      <a:pt x="11676" y="27320"/>
                    </a:lnTo>
                    <a:lnTo>
                      <a:pt x="1268" y="27320"/>
                    </a:lnTo>
                    <a:lnTo>
                      <a:pt x="377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298" name="Google Shape;1298;p51"/>
            <p:cNvGrpSpPr/>
            <p:nvPr/>
          </p:nvGrpSpPr>
          <p:grpSpPr>
            <a:xfrm>
              <a:off x="1583375" y="1993325"/>
              <a:ext cx="960725" cy="2661675"/>
              <a:chOff x="1583375" y="1993325"/>
              <a:chExt cx="960725" cy="2661675"/>
            </a:xfrm>
          </p:grpSpPr>
          <p:sp>
            <p:nvSpPr>
              <p:cNvPr id="1299" name="Google Shape;1299;p51"/>
              <p:cNvSpPr/>
              <p:nvPr/>
            </p:nvSpPr>
            <p:spPr>
              <a:xfrm>
                <a:off x="1752675" y="2400875"/>
                <a:ext cx="287725" cy="674675"/>
              </a:xfrm>
              <a:custGeom>
                <a:avLst/>
                <a:gdLst/>
                <a:ahLst/>
                <a:cxnLst/>
                <a:rect l="l" t="t" r="r" b="b"/>
                <a:pathLst>
                  <a:path w="11509" h="26987" extrusionOk="0">
                    <a:moveTo>
                      <a:pt x="10108" y="0"/>
                    </a:moveTo>
                    <a:cubicBezTo>
                      <a:pt x="7439" y="801"/>
                      <a:pt x="6338" y="10674"/>
                      <a:pt x="4804" y="14444"/>
                    </a:cubicBezTo>
                    <a:cubicBezTo>
                      <a:pt x="3236" y="18213"/>
                      <a:pt x="0" y="25685"/>
                      <a:pt x="0" y="25685"/>
                    </a:cubicBezTo>
                    <a:lnTo>
                      <a:pt x="1268" y="26986"/>
                    </a:lnTo>
                    <a:cubicBezTo>
                      <a:pt x="1268" y="26986"/>
                      <a:pt x="6772" y="17813"/>
                      <a:pt x="7506" y="16445"/>
                    </a:cubicBezTo>
                    <a:cubicBezTo>
                      <a:pt x="8240" y="15077"/>
                      <a:pt x="11509" y="4770"/>
                      <a:pt x="11509" y="4770"/>
                    </a:cubicBezTo>
                    <a:lnTo>
                      <a:pt x="10108" y="0"/>
                    </a:ln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0" name="Google Shape;1300;p51"/>
              <p:cNvSpPr/>
              <p:nvPr/>
            </p:nvSpPr>
            <p:spPr>
              <a:xfrm>
                <a:off x="1766850" y="2400875"/>
                <a:ext cx="278550" cy="624625"/>
              </a:xfrm>
              <a:custGeom>
                <a:avLst/>
                <a:gdLst/>
                <a:ahLst/>
                <a:cxnLst/>
                <a:rect l="l" t="t" r="r" b="b"/>
                <a:pathLst>
                  <a:path w="11142" h="24985" extrusionOk="0">
                    <a:moveTo>
                      <a:pt x="9541" y="0"/>
                    </a:moveTo>
                    <a:cubicBezTo>
                      <a:pt x="7939" y="434"/>
                      <a:pt x="7272" y="467"/>
                      <a:pt x="5004" y="12042"/>
                    </a:cubicBezTo>
                    <a:lnTo>
                      <a:pt x="0" y="23484"/>
                    </a:lnTo>
                    <a:lnTo>
                      <a:pt x="2369" y="24985"/>
                    </a:lnTo>
                    <a:cubicBezTo>
                      <a:pt x="2369" y="24985"/>
                      <a:pt x="7472" y="16145"/>
                      <a:pt x="8640" y="13910"/>
                    </a:cubicBezTo>
                    <a:cubicBezTo>
                      <a:pt x="9774" y="11675"/>
                      <a:pt x="11142" y="2835"/>
                      <a:pt x="11142" y="2835"/>
                    </a:cubicBezTo>
                    <a:lnTo>
                      <a:pt x="9541"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1" name="Google Shape;1301;p51"/>
              <p:cNvSpPr/>
              <p:nvPr/>
            </p:nvSpPr>
            <p:spPr>
              <a:xfrm>
                <a:off x="1930300" y="2540125"/>
                <a:ext cx="87575" cy="269400"/>
              </a:xfrm>
              <a:custGeom>
                <a:avLst/>
                <a:gdLst/>
                <a:ahLst/>
                <a:cxnLst/>
                <a:rect l="l" t="t" r="r" b="b"/>
                <a:pathLst>
                  <a:path w="3503" h="10776" extrusionOk="0">
                    <a:moveTo>
                      <a:pt x="1802" y="1"/>
                    </a:moveTo>
                    <a:cubicBezTo>
                      <a:pt x="1802" y="1"/>
                      <a:pt x="0" y="5338"/>
                      <a:pt x="768" y="10775"/>
                    </a:cubicBezTo>
                    <a:cubicBezTo>
                      <a:pt x="1335" y="9741"/>
                      <a:pt x="1835" y="8840"/>
                      <a:pt x="2102" y="8340"/>
                    </a:cubicBezTo>
                    <a:cubicBezTo>
                      <a:pt x="2569" y="7439"/>
                      <a:pt x="3103" y="5438"/>
                      <a:pt x="3503" y="3403"/>
                    </a:cubicBezTo>
                    <a:cubicBezTo>
                      <a:pt x="3103" y="1835"/>
                      <a:pt x="2536" y="568"/>
                      <a:pt x="180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2" name="Google Shape;1302;p51"/>
              <p:cNvSpPr/>
              <p:nvPr/>
            </p:nvSpPr>
            <p:spPr>
              <a:xfrm>
                <a:off x="1583375" y="2698575"/>
                <a:ext cx="437850" cy="468700"/>
              </a:xfrm>
              <a:custGeom>
                <a:avLst/>
                <a:gdLst/>
                <a:ahLst/>
                <a:cxnLst/>
                <a:rect l="l" t="t" r="r" b="b"/>
                <a:pathLst>
                  <a:path w="17514" h="18748" extrusionOk="0">
                    <a:moveTo>
                      <a:pt x="7973" y="1"/>
                    </a:moveTo>
                    <a:cubicBezTo>
                      <a:pt x="3570" y="1"/>
                      <a:pt x="1" y="4204"/>
                      <a:pt x="1" y="9374"/>
                    </a:cubicBezTo>
                    <a:cubicBezTo>
                      <a:pt x="1" y="14544"/>
                      <a:pt x="3570" y="18747"/>
                      <a:pt x="7973" y="18747"/>
                    </a:cubicBezTo>
                    <a:lnTo>
                      <a:pt x="9541" y="18747"/>
                    </a:lnTo>
                    <a:cubicBezTo>
                      <a:pt x="13944" y="18747"/>
                      <a:pt x="17513" y="14544"/>
                      <a:pt x="17513" y="9374"/>
                    </a:cubicBezTo>
                    <a:cubicBezTo>
                      <a:pt x="17513" y="4204"/>
                      <a:pt x="13944" y="1"/>
                      <a:pt x="9541"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3" name="Google Shape;1303;p51"/>
              <p:cNvSpPr/>
              <p:nvPr/>
            </p:nvSpPr>
            <p:spPr>
              <a:xfrm>
                <a:off x="1583375" y="2698575"/>
                <a:ext cx="437850" cy="468700"/>
              </a:xfrm>
              <a:custGeom>
                <a:avLst/>
                <a:gdLst/>
                <a:ahLst/>
                <a:cxnLst/>
                <a:rect l="l" t="t" r="r" b="b"/>
                <a:pathLst>
                  <a:path w="17514" h="18748" extrusionOk="0">
                    <a:moveTo>
                      <a:pt x="7973" y="1"/>
                    </a:moveTo>
                    <a:cubicBezTo>
                      <a:pt x="3570" y="1"/>
                      <a:pt x="1" y="4204"/>
                      <a:pt x="1" y="9374"/>
                    </a:cubicBezTo>
                    <a:cubicBezTo>
                      <a:pt x="1" y="14544"/>
                      <a:pt x="3570" y="18747"/>
                      <a:pt x="7973" y="18747"/>
                    </a:cubicBezTo>
                    <a:lnTo>
                      <a:pt x="9541" y="18747"/>
                    </a:lnTo>
                    <a:cubicBezTo>
                      <a:pt x="13944" y="18747"/>
                      <a:pt x="17513" y="14544"/>
                      <a:pt x="17513" y="9374"/>
                    </a:cubicBezTo>
                    <a:cubicBezTo>
                      <a:pt x="17513" y="4204"/>
                      <a:pt x="13944" y="1"/>
                      <a:pt x="954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4" name="Google Shape;1304;p51"/>
              <p:cNvSpPr/>
              <p:nvPr/>
            </p:nvSpPr>
            <p:spPr>
              <a:xfrm>
                <a:off x="1621750" y="2698575"/>
                <a:ext cx="399475" cy="468700"/>
              </a:xfrm>
              <a:custGeom>
                <a:avLst/>
                <a:gdLst/>
                <a:ahLst/>
                <a:cxnLst/>
                <a:rect l="l" t="t" r="r" b="b"/>
                <a:pathLst>
                  <a:path w="15979" h="18748" extrusionOk="0">
                    <a:moveTo>
                      <a:pt x="7973" y="1"/>
                    </a:moveTo>
                    <a:cubicBezTo>
                      <a:pt x="3569" y="1"/>
                      <a:pt x="0" y="4204"/>
                      <a:pt x="0" y="9374"/>
                    </a:cubicBezTo>
                    <a:cubicBezTo>
                      <a:pt x="0" y="14544"/>
                      <a:pt x="3569" y="18747"/>
                      <a:pt x="7973" y="18747"/>
                    </a:cubicBezTo>
                    <a:cubicBezTo>
                      <a:pt x="12409" y="18747"/>
                      <a:pt x="15978" y="14544"/>
                      <a:pt x="15978" y="9374"/>
                    </a:cubicBezTo>
                    <a:cubicBezTo>
                      <a:pt x="15978" y="4204"/>
                      <a:pt x="12409" y="1"/>
                      <a:pt x="797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5" name="Google Shape;1305;p51"/>
              <p:cNvSpPr/>
              <p:nvPr/>
            </p:nvSpPr>
            <p:spPr>
              <a:xfrm>
                <a:off x="1753500" y="2800325"/>
                <a:ext cx="135125" cy="266050"/>
              </a:xfrm>
              <a:custGeom>
                <a:avLst/>
                <a:gdLst/>
                <a:ahLst/>
                <a:cxnLst/>
                <a:rect l="l" t="t" r="r" b="b"/>
                <a:pathLst>
                  <a:path w="5405" h="10642" extrusionOk="0">
                    <a:moveTo>
                      <a:pt x="2402" y="2502"/>
                    </a:moveTo>
                    <a:lnTo>
                      <a:pt x="2402" y="4503"/>
                    </a:lnTo>
                    <a:cubicBezTo>
                      <a:pt x="1835" y="4303"/>
                      <a:pt x="1402" y="4070"/>
                      <a:pt x="1402" y="3536"/>
                    </a:cubicBezTo>
                    <a:cubicBezTo>
                      <a:pt x="1402" y="2969"/>
                      <a:pt x="1835" y="2502"/>
                      <a:pt x="2402" y="2502"/>
                    </a:cubicBezTo>
                    <a:close/>
                    <a:moveTo>
                      <a:pt x="3170" y="6105"/>
                    </a:moveTo>
                    <a:cubicBezTo>
                      <a:pt x="3770" y="6305"/>
                      <a:pt x="4170" y="6572"/>
                      <a:pt x="4170" y="7139"/>
                    </a:cubicBezTo>
                    <a:cubicBezTo>
                      <a:pt x="4170" y="7606"/>
                      <a:pt x="3870" y="8006"/>
                      <a:pt x="3170" y="8139"/>
                    </a:cubicBezTo>
                    <a:lnTo>
                      <a:pt x="3170" y="6105"/>
                    </a:lnTo>
                    <a:close/>
                    <a:moveTo>
                      <a:pt x="2402" y="0"/>
                    </a:moveTo>
                    <a:lnTo>
                      <a:pt x="2402" y="1268"/>
                    </a:lnTo>
                    <a:cubicBezTo>
                      <a:pt x="868" y="1434"/>
                      <a:pt x="167" y="2435"/>
                      <a:pt x="167" y="3603"/>
                    </a:cubicBezTo>
                    <a:cubicBezTo>
                      <a:pt x="167" y="5171"/>
                      <a:pt x="1302" y="5571"/>
                      <a:pt x="2402" y="5904"/>
                    </a:cubicBezTo>
                    <a:lnTo>
                      <a:pt x="2402" y="8173"/>
                    </a:lnTo>
                    <a:cubicBezTo>
                      <a:pt x="1669" y="8073"/>
                      <a:pt x="1001" y="7772"/>
                      <a:pt x="468" y="7305"/>
                    </a:cubicBezTo>
                    <a:lnTo>
                      <a:pt x="1" y="8440"/>
                    </a:lnTo>
                    <a:cubicBezTo>
                      <a:pt x="668" y="9007"/>
                      <a:pt x="1502" y="9340"/>
                      <a:pt x="2402" y="9374"/>
                    </a:cubicBezTo>
                    <a:lnTo>
                      <a:pt x="2402" y="10641"/>
                    </a:lnTo>
                    <a:lnTo>
                      <a:pt x="3170" y="10641"/>
                    </a:lnTo>
                    <a:lnTo>
                      <a:pt x="3170" y="9374"/>
                    </a:lnTo>
                    <a:cubicBezTo>
                      <a:pt x="4704" y="9173"/>
                      <a:pt x="5405" y="8173"/>
                      <a:pt x="5405" y="7039"/>
                    </a:cubicBezTo>
                    <a:cubicBezTo>
                      <a:pt x="5405" y="5471"/>
                      <a:pt x="4237" y="5070"/>
                      <a:pt x="3170" y="4737"/>
                    </a:cubicBezTo>
                    <a:lnTo>
                      <a:pt x="3170" y="2469"/>
                    </a:lnTo>
                    <a:cubicBezTo>
                      <a:pt x="3737" y="2535"/>
                      <a:pt x="4270" y="2735"/>
                      <a:pt x="4737" y="3069"/>
                    </a:cubicBezTo>
                    <a:lnTo>
                      <a:pt x="5138" y="1935"/>
                    </a:lnTo>
                    <a:cubicBezTo>
                      <a:pt x="4571" y="1501"/>
                      <a:pt x="3870" y="1268"/>
                      <a:pt x="3170" y="1234"/>
                    </a:cubicBezTo>
                    <a:lnTo>
                      <a:pt x="3170"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6" name="Google Shape;1306;p51"/>
              <p:cNvSpPr/>
              <p:nvPr/>
            </p:nvSpPr>
            <p:spPr>
              <a:xfrm>
                <a:off x="1678450" y="3094700"/>
                <a:ext cx="582100" cy="885650"/>
              </a:xfrm>
              <a:custGeom>
                <a:avLst/>
                <a:gdLst/>
                <a:ahLst/>
                <a:cxnLst/>
                <a:rect l="l" t="t" r="r" b="b"/>
                <a:pathLst>
                  <a:path w="23284" h="35426" extrusionOk="0">
                    <a:moveTo>
                      <a:pt x="10775" y="0"/>
                    </a:moveTo>
                    <a:cubicBezTo>
                      <a:pt x="10775" y="0"/>
                      <a:pt x="9074" y="3102"/>
                      <a:pt x="6972" y="6972"/>
                    </a:cubicBezTo>
                    <a:cubicBezTo>
                      <a:pt x="3870" y="12743"/>
                      <a:pt x="1" y="20181"/>
                      <a:pt x="1" y="21449"/>
                    </a:cubicBezTo>
                    <a:cubicBezTo>
                      <a:pt x="1" y="22583"/>
                      <a:pt x="6639" y="26653"/>
                      <a:pt x="12643" y="30088"/>
                    </a:cubicBezTo>
                    <a:lnTo>
                      <a:pt x="13777" y="30756"/>
                    </a:lnTo>
                    <a:cubicBezTo>
                      <a:pt x="15512" y="31723"/>
                      <a:pt x="17146" y="32624"/>
                      <a:pt x="18514" y="33391"/>
                    </a:cubicBezTo>
                    <a:cubicBezTo>
                      <a:pt x="19014" y="33658"/>
                      <a:pt x="19481" y="33925"/>
                      <a:pt x="19881" y="34125"/>
                    </a:cubicBezTo>
                    <a:cubicBezTo>
                      <a:pt x="21316" y="34925"/>
                      <a:pt x="22250" y="35426"/>
                      <a:pt x="22250" y="35426"/>
                    </a:cubicBezTo>
                    <a:lnTo>
                      <a:pt x="23284" y="33391"/>
                    </a:lnTo>
                    <a:lnTo>
                      <a:pt x="20515" y="31156"/>
                    </a:lnTo>
                    <a:lnTo>
                      <a:pt x="19348" y="30222"/>
                    </a:lnTo>
                    <a:cubicBezTo>
                      <a:pt x="17880" y="29054"/>
                      <a:pt x="16179" y="27720"/>
                      <a:pt x="14544" y="26419"/>
                    </a:cubicBezTo>
                    <a:lnTo>
                      <a:pt x="14011" y="26019"/>
                    </a:lnTo>
                    <a:cubicBezTo>
                      <a:pt x="10975" y="23617"/>
                      <a:pt x="8240" y="21482"/>
                      <a:pt x="7706" y="21115"/>
                    </a:cubicBezTo>
                    <a:cubicBezTo>
                      <a:pt x="7006" y="20648"/>
                      <a:pt x="10074" y="15878"/>
                      <a:pt x="13077" y="11575"/>
                    </a:cubicBezTo>
                    <a:cubicBezTo>
                      <a:pt x="15645" y="7873"/>
                      <a:pt x="18147" y="4503"/>
                      <a:pt x="18147" y="4503"/>
                    </a:cubicBezTo>
                    <a:lnTo>
                      <a:pt x="10775" y="0"/>
                    </a:ln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7" name="Google Shape;1307;p51"/>
              <p:cNvSpPr/>
              <p:nvPr/>
            </p:nvSpPr>
            <p:spPr>
              <a:xfrm>
                <a:off x="1835225" y="3094700"/>
                <a:ext cx="296900" cy="321925"/>
              </a:xfrm>
              <a:custGeom>
                <a:avLst/>
                <a:gdLst/>
                <a:ahLst/>
                <a:cxnLst/>
                <a:rect l="l" t="t" r="r" b="b"/>
                <a:pathLst>
                  <a:path w="11876" h="12877" extrusionOk="0">
                    <a:moveTo>
                      <a:pt x="4537" y="0"/>
                    </a:moveTo>
                    <a:cubicBezTo>
                      <a:pt x="4537" y="0"/>
                      <a:pt x="2102" y="4403"/>
                      <a:pt x="1" y="8273"/>
                    </a:cubicBezTo>
                    <a:lnTo>
                      <a:pt x="5838" y="12876"/>
                    </a:lnTo>
                    <a:cubicBezTo>
                      <a:pt x="8440" y="9173"/>
                      <a:pt x="11876" y="4503"/>
                      <a:pt x="11876" y="4503"/>
                    </a:cubicBezTo>
                    <a:lnTo>
                      <a:pt x="453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8" name="Google Shape;1308;p51"/>
              <p:cNvSpPr/>
              <p:nvPr/>
            </p:nvSpPr>
            <p:spPr>
              <a:xfrm>
                <a:off x="1994500" y="3745150"/>
                <a:ext cx="196850" cy="202675"/>
              </a:xfrm>
              <a:custGeom>
                <a:avLst/>
                <a:gdLst/>
                <a:ahLst/>
                <a:cxnLst/>
                <a:rect l="l" t="t" r="r" b="b"/>
                <a:pathLst>
                  <a:path w="7874" h="8107" extrusionOk="0">
                    <a:moveTo>
                      <a:pt x="1369" y="1"/>
                    </a:moveTo>
                    <a:cubicBezTo>
                      <a:pt x="1002" y="1035"/>
                      <a:pt x="468" y="2636"/>
                      <a:pt x="1" y="4070"/>
                    </a:cubicBezTo>
                    <a:cubicBezTo>
                      <a:pt x="2770" y="5672"/>
                      <a:pt x="5438" y="7139"/>
                      <a:pt x="7239" y="8107"/>
                    </a:cubicBezTo>
                    <a:lnTo>
                      <a:pt x="7873" y="5138"/>
                    </a:lnTo>
                    <a:cubicBezTo>
                      <a:pt x="6072" y="3737"/>
                      <a:pt x="3637" y="1769"/>
                      <a:pt x="136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9" name="Google Shape;1309;p51"/>
              <p:cNvSpPr/>
              <p:nvPr/>
            </p:nvSpPr>
            <p:spPr>
              <a:xfrm>
                <a:off x="1925300" y="3301500"/>
                <a:ext cx="416975" cy="1273450"/>
              </a:xfrm>
              <a:custGeom>
                <a:avLst/>
                <a:gdLst/>
                <a:ahLst/>
                <a:cxnLst/>
                <a:rect l="l" t="t" r="r" b="b"/>
                <a:pathLst>
                  <a:path w="16679" h="50938" extrusionOk="0">
                    <a:moveTo>
                      <a:pt x="16679" y="1"/>
                    </a:moveTo>
                    <a:lnTo>
                      <a:pt x="8106" y="1035"/>
                    </a:lnTo>
                    <a:cubicBezTo>
                      <a:pt x="8106" y="1035"/>
                      <a:pt x="8006" y="1635"/>
                      <a:pt x="7772" y="2703"/>
                    </a:cubicBezTo>
                    <a:cubicBezTo>
                      <a:pt x="7606" y="3437"/>
                      <a:pt x="7406" y="4371"/>
                      <a:pt x="7172" y="5538"/>
                    </a:cubicBezTo>
                    <a:cubicBezTo>
                      <a:pt x="6905" y="6706"/>
                      <a:pt x="6638" y="8040"/>
                      <a:pt x="6338" y="9541"/>
                    </a:cubicBezTo>
                    <a:cubicBezTo>
                      <a:pt x="6205" y="10175"/>
                      <a:pt x="6071" y="10775"/>
                      <a:pt x="5938" y="11442"/>
                    </a:cubicBezTo>
                    <a:cubicBezTo>
                      <a:pt x="5671" y="12843"/>
                      <a:pt x="5404" y="14311"/>
                      <a:pt x="5104" y="15879"/>
                    </a:cubicBezTo>
                    <a:cubicBezTo>
                      <a:pt x="4970" y="16646"/>
                      <a:pt x="4804" y="17413"/>
                      <a:pt x="4670" y="18181"/>
                    </a:cubicBezTo>
                    <a:cubicBezTo>
                      <a:pt x="4403" y="19548"/>
                      <a:pt x="4170" y="20983"/>
                      <a:pt x="3903" y="22484"/>
                    </a:cubicBezTo>
                    <a:cubicBezTo>
                      <a:pt x="2335" y="31323"/>
                      <a:pt x="734" y="41564"/>
                      <a:pt x="0" y="50370"/>
                    </a:cubicBezTo>
                    <a:lnTo>
                      <a:pt x="2102" y="50937"/>
                    </a:lnTo>
                    <a:cubicBezTo>
                      <a:pt x="2102" y="50937"/>
                      <a:pt x="7906" y="36293"/>
                      <a:pt x="8640" y="25119"/>
                    </a:cubicBezTo>
                    <a:cubicBezTo>
                      <a:pt x="8673" y="24852"/>
                      <a:pt x="8673" y="24585"/>
                      <a:pt x="8673" y="24318"/>
                    </a:cubicBezTo>
                    <a:lnTo>
                      <a:pt x="9440" y="21983"/>
                    </a:lnTo>
                    <a:lnTo>
                      <a:pt x="11108" y="16913"/>
                    </a:lnTo>
                    <a:lnTo>
                      <a:pt x="12543" y="12543"/>
                    </a:lnTo>
                    <a:lnTo>
                      <a:pt x="12809" y="11809"/>
                    </a:lnTo>
                    <a:lnTo>
                      <a:pt x="14978" y="5205"/>
                    </a:lnTo>
                    <a:lnTo>
                      <a:pt x="15244" y="4337"/>
                    </a:lnTo>
                    <a:lnTo>
                      <a:pt x="16679" y="1"/>
                    </a:ln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0" name="Google Shape;1310;p51"/>
              <p:cNvSpPr/>
              <p:nvPr/>
            </p:nvSpPr>
            <p:spPr>
              <a:xfrm>
                <a:off x="2191325" y="3867600"/>
                <a:ext cx="110475" cy="218625"/>
              </a:xfrm>
              <a:custGeom>
                <a:avLst/>
                <a:gdLst/>
                <a:ahLst/>
                <a:cxnLst/>
                <a:rect l="l" t="t" r="r" b="b"/>
                <a:pathLst>
                  <a:path w="4419" h="8745" extrusionOk="0">
                    <a:moveTo>
                      <a:pt x="3584" y="0"/>
                    </a:moveTo>
                    <a:cubicBezTo>
                      <a:pt x="2905" y="0"/>
                      <a:pt x="1801" y="288"/>
                      <a:pt x="267" y="307"/>
                    </a:cubicBezTo>
                    <a:cubicBezTo>
                      <a:pt x="0" y="307"/>
                      <a:pt x="167" y="3642"/>
                      <a:pt x="167" y="3642"/>
                    </a:cubicBezTo>
                    <a:cubicBezTo>
                      <a:pt x="167" y="3642"/>
                      <a:pt x="2202" y="5710"/>
                      <a:pt x="2635" y="7712"/>
                    </a:cubicBezTo>
                    <a:cubicBezTo>
                      <a:pt x="2794" y="8431"/>
                      <a:pt x="3059" y="8745"/>
                      <a:pt x="3332" y="8745"/>
                    </a:cubicBezTo>
                    <a:cubicBezTo>
                      <a:pt x="3806" y="8745"/>
                      <a:pt x="4303" y="7796"/>
                      <a:pt x="4303" y="6378"/>
                    </a:cubicBezTo>
                    <a:cubicBezTo>
                      <a:pt x="4337" y="4176"/>
                      <a:pt x="4370" y="2475"/>
                      <a:pt x="4403" y="907"/>
                    </a:cubicBezTo>
                    <a:cubicBezTo>
                      <a:pt x="4418" y="197"/>
                      <a:pt x="4146" y="0"/>
                      <a:pt x="358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1" name="Google Shape;1311;p51"/>
              <p:cNvSpPr/>
              <p:nvPr/>
            </p:nvSpPr>
            <p:spPr>
              <a:xfrm>
                <a:off x="2177150" y="3966350"/>
                <a:ext cx="39200" cy="45725"/>
              </a:xfrm>
              <a:custGeom>
                <a:avLst/>
                <a:gdLst/>
                <a:ahLst/>
                <a:cxnLst/>
                <a:rect l="l" t="t" r="r" b="b"/>
                <a:pathLst>
                  <a:path w="1568" h="1829" extrusionOk="0">
                    <a:moveTo>
                      <a:pt x="934" y="259"/>
                    </a:moveTo>
                    <a:cubicBezTo>
                      <a:pt x="734" y="726"/>
                      <a:pt x="467" y="1193"/>
                      <a:pt x="334" y="1193"/>
                    </a:cubicBezTo>
                    <a:cubicBezTo>
                      <a:pt x="329" y="1198"/>
                      <a:pt x="324" y="1200"/>
                      <a:pt x="318" y="1200"/>
                    </a:cubicBezTo>
                    <a:cubicBezTo>
                      <a:pt x="283" y="1200"/>
                      <a:pt x="234" y="1122"/>
                      <a:pt x="234" y="1093"/>
                    </a:cubicBezTo>
                    <a:lnTo>
                      <a:pt x="200" y="1093"/>
                    </a:lnTo>
                    <a:cubicBezTo>
                      <a:pt x="200" y="1027"/>
                      <a:pt x="167" y="993"/>
                      <a:pt x="200" y="927"/>
                    </a:cubicBezTo>
                    <a:cubicBezTo>
                      <a:pt x="200" y="893"/>
                      <a:pt x="200" y="826"/>
                      <a:pt x="234" y="793"/>
                    </a:cubicBezTo>
                    <a:cubicBezTo>
                      <a:pt x="400" y="526"/>
                      <a:pt x="634" y="359"/>
                      <a:pt x="934" y="259"/>
                    </a:cubicBezTo>
                    <a:close/>
                    <a:moveTo>
                      <a:pt x="1101" y="393"/>
                    </a:moveTo>
                    <a:cubicBezTo>
                      <a:pt x="1301" y="860"/>
                      <a:pt x="1468" y="1494"/>
                      <a:pt x="1334" y="1627"/>
                    </a:cubicBezTo>
                    <a:cubicBezTo>
                      <a:pt x="1334" y="1627"/>
                      <a:pt x="1320" y="1642"/>
                      <a:pt x="1270" y="1642"/>
                    </a:cubicBezTo>
                    <a:cubicBezTo>
                      <a:pt x="1245" y="1642"/>
                      <a:pt x="1212" y="1638"/>
                      <a:pt x="1168" y="1627"/>
                    </a:cubicBezTo>
                    <a:cubicBezTo>
                      <a:pt x="1134" y="1627"/>
                      <a:pt x="1068" y="1594"/>
                      <a:pt x="1068" y="1527"/>
                    </a:cubicBezTo>
                    <a:lnTo>
                      <a:pt x="1034" y="1560"/>
                    </a:lnTo>
                    <a:cubicBezTo>
                      <a:pt x="967" y="1160"/>
                      <a:pt x="967" y="760"/>
                      <a:pt x="1101" y="393"/>
                    </a:cubicBezTo>
                    <a:close/>
                    <a:moveTo>
                      <a:pt x="1088" y="1"/>
                    </a:moveTo>
                    <a:cubicBezTo>
                      <a:pt x="1076" y="1"/>
                      <a:pt x="1068" y="9"/>
                      <a:pt x="1068" y="26"/>
                    </a:cubicBezTo>
                    <a:cubicBezTo>
                      <a:pt x="1034" y="26"/>
                      <a:pt x="234" y="293"/>
                      <a:pt x="33" y="760"/>
                    </a:cubicBezTo>
                    <a:cubicBezTo>
                      <a:pt x="0" y="860"/>
                      <a:pt x="0" y="1027"/>
                      <a:pt x="33" y="1160"/>
                    </a:cubicBezTo>
                    <a:cubicBezTo>
                      <a:pt x="134" y="1327"/>
                      <a:pt x="200" y="1394"/>
                      <a:pt x="334" y="1394"/>
                    </a:cubicBezTo>
                    <a:cubicBezTo>
                      <a:pt x="500" y="1360"/>
                      <a:pt x="667" y="1127"/>
                      <a:pt x="834" y="860"/>
                    </a:cubicBezTo>
                    <a:lnTo>
                      <a:pt x="834" y="860"/>
                    </a:lnTo>
                    <a:cubicBezTo>
                      <a:pt x="767" y="1127"/>
                      <a:pt x="801" y="1394"/>
                      <a:pt x="901" y="1627"/>
                    </a:cubicBezTo>
                    <a:cubicBezTo>
                      <a:pt x="934" y="1694"/>
                      <a:pt x="1034" y="1760"/>
                      <a:pt x="1134" y="1794"/>
                    </a:cubicBezTo>
                    <a:cubicBezTo>
                      <a:pt x="1170" y="1817"/>
                      <a:pt x="1209" y="1829"/>
                      <a:pt x="1250" y="1829"/>
                    </a:cubicBezTo>
                    <a:cubicBezTo>
                      <a:pt x="1325" y="1829"/>
                      <a:pt x="1403" y="1792"/>
                      <a:pt x="1468" y="1727"/>
                    </a:cubicBezTo>
                    <a:cubicBezTo>
                      <a:pt x="1535" y="1627"/>
                      <a:pt x="1568" y="1527"/>
                      <a:pt x="1568" y="1427"/>
                    </a:cubicBezTo>
                    <a:cubicBezTo>
                      <a:pt x="1501" y="960"/>
                      <a:pt x="1368" y="493"/>
                      <a:pt x="1134" y="59"/>
                    </a:cubicBezTo>
                    <a:cubicBezTo>
                      <a:pt x="1134" y="26"/>
                      <a:pt x="1134" y="26"/>
                      <a:pt x="1134" y="26"/>
                    </a:cubicBezTo>
                    <a:cubicBezTo>
                      <a:pt x="1118" y="9"/>
                      <a:pt x="1101" y="1"/>
                      <a:pt x="108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2" name="Google Shape;1312;p51"/>
              <p:cNvSpPr/>
              <p:nvPr/>
            </p:nvSpPr>
            <p:spPr>
              <a:xfrm>
                <a:off x="1759350" y="4547750"/>
                <a:ext cx="259375" cy="107250"/>
              </a:xfrm>
              <a:custGeom>
                <a:avLst/>
                <a:gdLst/>
                <a:ahLst/>
                <a:cxnLst/>
                <a:rect l="l" t="t" r="r" b="b"/>
                <a:pathLst>
                  <a:path w="10375" h="4290" extrusionOk="0">
                    <a:moveTo>
                      <a:pt x="8208" y="0"/>
                    </a:moveTo>
                    <a:cubicBezTo>
                      <a:pt x="7240" y="0"/>
                      <a:pt x="6004" y="87"/>
                      <a:pt x="6004" y="87"/>
                    </a:cubicBezTo>
                    <a:cubicBezTo>
                      <a:pt x="6004" y="87"/>
                      <a:pt x="3970" y="2155"/>
                      <a:pt x="1968" y="2622"/>
                    </a:cubicBezTo>
                    <a:cubicBezTo>
                      <a:pt x="0" y="3089"/>
                      <a:pt x="1101" y="4290"/>
                      <a:pt x="3336" y="4290"/>
                    </a:cubicBezTo>
                    <a:lnTo>
                      <a:pt x="8806" y="4290"/>
                    </a:lnTo>
                    <a:cubicBezTo>
                      <a:pt x="10374" y="4290"/>
                      <a:pt x="9374" y="2922"/>
                      <a:pt x="9340" y="153"/>
                    </a:cubicBezTo>
                    <a:cubicBezTo>
                      <a:pt x="9340" y="36"/>
                      <a:pt x="8829" y="0"/>
                      <a:pt x="820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3" name="Google Shape;1313;p51"/>
              <p:cNvSpPr/>
              <p:nvPr/>
            </p:nvSpPr>
            <p:spPr>
              <a:xfrm>
                <a:off x="1855250" y="4531975"/>
                <a:ext cx="45875" cy="38800"/>
              </a:xfrm>
              <a:custGeom>
                <a:avLst/>
                <a:gdLst/>
                <a:ahLst/>
                <a:cxnLst/>
                <a:rect l="l" t="t" r="r" b="b"/>
                <a:pathLst>
                  <a:path w="1835" h="1552" extrusionOk="0">
                    <a:moveTo>
                      <a:pt x="868" y="184"/>
                    </a:moveTo>
                    <a:cubicBezTo>
                      <a:pt x="934" y="184"/>
                      <a:pt x="968" y="217"/>
                      <a:pt x="1001" y="217"/>
                    </a:cubicBezTo>
                    <a:cubicBezTo>
                      <a:pt x="1268" y="384"/>
                      <a:pt x="1468" y="651"/>
                      <a:pt x="1568" y="951"/>
                    </a:cubicBezTo>
                    <a:cubicBezTo>
                      <a:pt x="1101" y="751"/>
                      <a:pt x="601" y="484"/>
                      <a:pt x="601" y="351"/>
                    </a:cubicBezTo>
                    <a:cubicBezTo>
                      <a:pt x="601" y="284"/>
                      <a:pt x="667" y="251"/>
                      <a:pt x="734" y="217"/>
                    </a:cubicBezTo>
                    <a:cubicBezTo>
                      <a:pt x="767" y="184"/>
                      <a:pt x="834" y="184"/>
                      <a:pt x="868" y="184"/>
                    </a:cubicBezTo>
                    <a:close/>
                    <a:moveTo>
                      <a:pt x="801" y="991"/>
                    </a:moveTo>
                    <a:cubicBezTo>
                      <a:pt x="1030" y="991"/>
                      <a:pt x="1255" y="1026"/>
                      <a:pt x="1468" y="1084"/>
                    </a:cubicBezTo>
                    <a:cubicBezTo>
                      <a:pt x="1091" y="1261"/>
                      <a:pt x="656" y="1399"/>
                      <a:pt x="394" y="1399"/>
                    </a:cubicBezTo>
                    <a:cubicBezTo>
                      <a:pt x="309" y="1399"/>
                      <a:pt x="241" y="1384"/>
                      <a:pt x="200" y="1351"/>
                    </a:cubicBezTo>
                    <a:cubicBezTo>
                      <a:pt x="200" y="1351"/>
                      <a:pt x="167" y="1318"/>
                      <a:pt x="200" y="1185"/>
                    </a:cubicBezTo>
                    <a:cubicBezTo>
                      <a:pt x="234" y="1118"/>
                      <a:pt x="267" y="1084"/>
                      <a:pt x="300" y="1051"/>
                    </a:cubicBezTo>
                    <a:cubicBezTo>
                      <a:pt x="468" y="1009"/>
                      <a:pt x="636" y="991"/>
                      <a:pt x="801" y="991"/>
                    </a:cubicBezTo>
                    <a:close/>
                    <a:moveTo>
                      <a:pt x="868" y="0"/>
                    </a:moveTo>
                    <a:cubicBezTo>
                      <a:pt x="801" y="0"/>
                      <a:pt x="734" y="17"/>
                      <a:pt x="667" y="50"/>
                    </a:cubicBezTo>
                    <a:cubicBezTo>
                      <a:pt x="501" y="117"/>
                      <a:pt x="434" y="217"/>
                      <a:pt x="434" y="317"/>
                    </a:cubicBezTo>
                    <a:cubicBezTo>
                      <a:pt x="467" y="517"/>
                      <a:pt x="701" y="684"/>
                      <a:pt x="968" y="818"/>
                    </a:cubicBezTo>
                    <a:cubicBezTo>
                      <a:pt x="901" y="809"/>
                      <a:pt x="836" y="805"/>
                      <a:pt x="773" y="805"/>
                    </a:cubicBezTo>
                    <a:cubicBezTo>
                      <a:pt x="584" y="805"/>
                      <a:pt x="409" y="843"/>
                      <a:pt x="234" y="918"/>
                    </a:cubicBezTo>
                    <a:cubicBezTo>
                      <a:pt x="134" y="951"/>
                      <a:pt x="67" y="1018"/>
                      <a:pt x="34" y="1118"/>
                    </a:cubicBezTo>
                    <a:cubicBezTo>
                      <a:pt x="0" y="1251"/>
                      <a:pt x="34" y="1385"/>
                      <a:pt x="134" y="1485"/>
                    </a:cubicBezTo>
                    <a:cubicBezTo>
                      <a:pt x="200" y="1551"/>
                      <a:pt x="300" y="1551"/>
                      <a:pt x="434" y="1551"/>
                    </a:cubicBezTo>
                    <a:cubicBezTo>
                      <a:pt x="901" y="1485"/>
                      <a:pt x="1368" y="1351"/>
                      <a:pt x="1802" y="1151"/>
                    </a:cubicBezTo>
                    <a:cubicBezTo>
                      <a:pt x="1802" y="1118"/>
                      <a:pt x="1802" y="1118"/>
                      <a:pt x="1835" y="1118"/>
                    </a:cubicBezTo>
                    <a:cubicBezTo>
                      <a:pt x="1835" y="1084"/>
                      <a:pt x="1835" y="1051"/>
                      <a:pt x="1835" y="1051"/>
                    </a:cubicBezTo>
                    <a:cubicBezTo>
                      <a:pt x="1802" y="1018"/>
                      <a:pt x="1535" y="217"/>
                      <a:pt x="1068" y="50"/>
                    </a:cubicBezTo>
                    <a:cubicBezTo>
                      <a:pt x="1001" y="17"/>
                      <a:pt x="934" y="0"/>
                      <a:pt x="86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4" name="Google Shape;1314;p51"/>
              <p:cNvSpPr/>
              <p:nvPr/>
            </p:nvSpPr>
            <p:spPr>
              <a:xfrm>
                <a:off x="1860250" y="3195600"/>
                <a:ext cx="191825" cy="176825"/>
              </a:xfrm>
              <a:custGeom>
                <a:avLst/>
                <a:gdLst/>
                <a:ahLst/>
                <a:cxnLst/>
                <a:rect l="l" t="t" r="r" b="b"/>
                <a:pathLst>
                  <a:path w="7673" h="7073" extrusionOk="0">
                    <a:moveTo>
                      <a:pt x="901" y="0"/>
                    </a:moveTo>
                    <a:lnTo>
                      <a:pt x="0" y="2235"/>
                    </a:lnTo>
                    <a:lnTo>
                      <a:pt x="7172" y="7072"/>
                    </a:lnTo>
                    <a:lnTo>
                      <a:pt x="7673" y="6639"/>
                    </a:lnTo>
                    <a:cubicBezTo>
                      <a:pt x="6405" y="5938"/>
                      <a:pt x="1635" y="3236"/>
                      <a:pt x="1268" y="2302"/>
                    </a:cubicBezTo>
                    <a:cubicBezTo>
                      <a:pt x="1034" y="1568"/>
                      <a:pt x="901" y="801"/>
                      <a:pt x="90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5" name="Google Shape;1315;p51"/>
              <p:cNvSpPr/>
              <p:nvPr/>
            </p:nvSpPr>
            <p:spPr>
              <a:xfrm>
                <a:off x="2104600" y="3301500"/>
                <a:ext cx="237675" cy="143225"/>
              </a:xfrm>
              <a:custGeom>
                <a:avLst/>
                <a:gdLst/>
                <a:ahLst/>
                <a:cxnLst/>
                <a:rect l="l" t="t" r="r" b="b"/>
                <a:pathLst>
                  <a:path w="9507" h="5729" extrusionOk="0">
                    <a:moveTo>
                      <a:pt x="9507" y="1"/>
                    </a:moveTo>
                    <a:lnTo>
                      <a:pt x="967" y="1035"/>
                    </a:lnTo>
                    <a:cubicBezTo>
                      <a:pt x="967" y="1035"/>
                      <a:pt x="834" y="1635"/>
                      <a:pt x="600" y="2703"/>
                    </a:cubicBezTo>
                    <a:cubicBezTo>
                      <a:pt x="434" y="3437"/>
                      <a:pt x="234" y="4371"/>
                      <a:pt x="0" y="5538"/>
                    </a:cubicBezTo>
                    <a:cubicBezTo>
                      <a:pt x="919" y="5538"/>
                      <a:pt x="2029" y="5728"/>
                      <a:pt x="3524" y="5728"/>
                    </a:cubicBezTo>
                    <a:cubicBezTo>
                      <a:pt x="4687" y="5728"/>
                      <a:pt x="6084" y="5613"/>
                      <a:pt x="7806" y="5205"/>
                    </a:cubicBezTo>
                    <a:lnTo>
                      <a:pt x="950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6" name="Google Shape;1316;p51"/>
              <p:cNvSpPr/>
              <p:nvPr/>
            </p:nvSpPr>
            <p:spPr>
              <a:xfrm>
                <a:off x="1835225" y="2851175"/>
                <a:ext cx="543750" cy="576275"/>
              </a:xfrm>
              <a:custGeom>
                <a:avLst/>
                <a:gdLst/>
                <a:ahLst/>
                <a:cxnLst/>
                <a:rect l="l" t="t" r="r" b="b"/>
                <a:pathLst>
                  <a:path w="21750" h="23051" extrusionOk="0">
                    <a:moveTo>
                      <a:pt x="5571" y="1"/>
                    </a:moveTo>
                    <a:lnTo>
                      <a:pt x="4938" y="6439"/>
                    </a:lnTo>
                    <a:lnTo>
                      <a:pt x="1" y="16646"/>
                    </a:lnTo>
                    <a:lnTo>
                      <a:pt x="7106" y="22384"/>
                    </a:lnTo>
                    <a:lnTo>
                      <a:pt x="10275" y="18881"/>
                    </a:lnTo>
                    <a:lnTo>
                      <a:pt x="10275" y="22717"/>
                    </a:lnTo>
                    <a:lnTo>
                      <a:pt x="19848" y="23051"/>
                    </a:lnTo>
                    <a:cubicBezTo>
                      <a:pt x="19982" y="22317"/>
                      <a:pt x="20082" y="21616"/>
                      <a:pt x="20182" y="20949"/>
                    </a:cubicBezTo>
                    <a:cubicBezTo>
                      <a:pt x="21750" y="9074"/>
                      <a:pt x="18447" y="1369"/>
                      <a:pt x="18447" y="1369"/>
                    </a:cubicBezTo>
                    <a:lnTo>
                      <a:pt x="557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7" name="Google Shape;1317;p51"/>
              <p:cNvSpPr/>
              <p:nvPr/>
            </p:nvSpPr>
            <p:spPr>
              <a:xfrm>
                <a:off x="1967000" y="2812000"/>
                <a:ext cx="333575" cy="85075"/>
              </a:xfrm>
              <a:custGeom>
                <a:avLst/>
                <a:gdLst/>
                <a:ahLst/>
                <a:cxnLst/>
                <a:rect l="l" t="t" r="r" b="b"/>
                <a:pathLst>
                  <a:path w="13343" h="3403" extrusionOk="0">
                    <a:moveTo>
                      <a:pt x="0" y="0"/>
                    </a:moveTo>
                    <a:lnTo>
                      <a:pt x="0" y="2235"/>
                    </a:lnTo>
                    <a:lnTo>
                      <a:pt x="13343" y="3403"/>
                    </a:lnTo>
                    <a:lnTo>
                      <a:pt x="13043" y="1101"/>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8" name="Google Shape;1318;p51"/>
              <p:cNvSpPr/>
              <p:nvPr/>
            </p:nvSpPr>
            <p:spPr>
              <a:xfrm>
                <a:off x="2057900" y="2816000"/>
                <a:ext cx="80900" cy="70225"/>
              </a:xfrm>
              <a:custGeom>
                <a:avLst/>
                <a:gdLst/>
                <a:ahLst/>
                <a:cxnLst/>
                <a:rect l="l" t="t" r="r" b="b"/>
                <a:pathLst>
                  <a:path w="3236" h="2809" extrusionOk="0">
                    <a:moveTo>
                      <a:pt x="834" y="407"/>
                    </a:moveTo>
                    <a:lnTo>
                      <a:pt x="2435" y="541"/>
                    </a:lnTo>
                    <a:cubicBezTo>
                      <a:pt x="2635" y="574"/>
                      <a:pt x="2802" y="741"/>
                      <a:pt x="2802" y="941"/>
                    </a:cubicBezTo>
                    <a:lnTo>
                      <a:pt x="2802" y="1975"/>
                    </a:lnTo>
                    <a:cubicBezTo>
                      <a:pt x="2802" y="2075"/>
                      <a:pt x="2769" y="2208"/>
                      <a:pt x="2669" y="2275"/>
                    </a:cubicBezTo>
                    <a:cubicBezTo>
                      <a:pt x="2602" y="2342"/>
                      <a:pt x="2502" y="2375"/>
                      <a:pt x="2368" y="2375"/>
                    </a:cubicBezTo>
                    <a:lnTo>
                      <a:pt x="767" y="2242"/>
                    </a:lnTo>
                    <a:cubicBezTo>
                      <a:pt x="567" y="2208"/>
                      <a:pt x="434" y="2042"/>
                      <a:pt x="434" y="1842"/>
                    </a:cubicBezTo>
                    <a:lnTo>
                      <a:pt x="434" y="1508"/>
                    </a:lnTo>
                    <a:lnTo>
                      <a:pt x="867" y="1541"/>
                    </a:lnTo>
                    <a:cubicBezTo>
                      <a:pt x="878" y="1542"/>
                      <a:pt x="888" y="1543"/>
                      <a:pt x="898" y="1543"/>
                    </a:cubicBezTo>
                    <a:cubicBezTo>
                      <a:pt x="1236" y="1543"/>
                      <a:pt x="1257" y="1008"/>
                      <a:pt x="901" y="1008"/>
                    </a:cubicBezTo>
                    <a:lnTo>
                      <a:pt x="467" y="941"/>
                    </a:lnTo>
                    <a:lnTo>
                      <a:pt x="400" y="941"/>
                    </a:lnTo>
                    <a:lnTo>
                      <a:pt x="400" y="807"/>
                    </a:lnTo>
                    <a:cubicBezTo>
                      <a:pt x="400" y="674"/>
                      <a:pt x="434" y="574"/>
                      <a:pt x="534" y="507"/>
                    </a:cubicBezTo>
                    <a:cubicBezTo>
                      <a:pt x="600" y="441"/>
                      <a:pt x="701" y="407"/>
                      <a:pt x="801" y="407"/>
                    </a:cubicBezTo>
                    <a:close/>
                    <a:moveTo>
                      <a:pt x="777" y="0"/>
                    </a:moveTo>
                    <a:cubicBezTo>
                      <a:pt x="582" y="0"/>
                      <a:pt x="412" y="91"/>
                      <a:pt x="267" y="207"/>
                    </a:cubicBezTo>
                    <a:cubicBezTo>
                      <a:pt x="100" y="374"/>
                      <a:pt x="0" y="574"/>
                      <a:pt x="0" y="807"/>
                    </a:cubicBezTo>
                    <a:lnTo>
                      <a:pt x="0" y="1842"/>
                    </a:lnTo>
                    <a:cubicBezTo>
                      <a:pt x="0" y="2275"/>
                      <a:pt x="334" y="2609"/>
                      <a:pt x="734" y="2642"/>
                    </a:cubicBezTo>
                    <a:lnTo>
                      <a:pt x="2368" y="2809"/>
                    </a:lnTo>
                    <a:lnTo>
                      <a:pt x="2435" y="2809"/>
                    </a:lnTo>
                    <a:cubicBezTo>
                      <a:pt x="2635" y="2809"/>
                      <a:pt x="2835" y="2709"/>
                      <a:pt x="2969" y="2575"/>
                    </a:cubicBezTo>
                    <a:cubicBezTo>
                      <a:pt x="3136" y="2442"/>
                      <a:pt x="3236" y="2208"/>
                      <a:pt x="3236" y="2008"/>
                    </a:cubicBezTo>
                    <a:lnTo>
                      <a:pt x="3236" y="941"/>
                    </a:lnTo>
                    <a:cubicBezTo>
                      <a:pt x="3236" y="541"/>
                      <a:pt x="2935" y="174"/>
                      <a:pt x="2502" y="140"/>
                    </a:cubicBezTo>
                    <a:lnTo>
                      <a:pt x="867" y="7"/>
                    </a:lnTo>
                    <a:cubicBezTo>
                      <a:pt x="837" y="3"/>
                      <a:pt x="806" y="0"/>
                      <a:pt x="777"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9" name="Google Shape;1319;p51"/>
              <p:cNvSpPr/>
              <p:nvPr/>
            </p:nvSpPr>
            <p:spPr>
              <a:xfrm>
                <a:off x="1975325" y="2399200"/>
                <a:ext cx="374475" cy="440325"/>
              </a:xfrm>
              <a:custGeom>
                <a:avLst/>
                <a:gdLst/>
                <a:ahLst/>
                <a:cxnLst/>
                <a:rect l="l" t="t" r="r" b="b"/>
                <a:pathLst>
                  <a:path w="14979" h="17613" extrusionOk="0">
                    <a:moveTo>
                      <a:pt x="3483" y="0"/>
                    </a:moveTo>
                    <a:cubicBezTo>
                      <a:pt x="2087" y="0"/>
                      <a:pt x="1202" y="67"/>
                      <a:pt x="1202" y="67"/>
                    </a:cubicBezTo>
                    <a:cubicBezTo>
                      <a:pt x="1" y="4770"/>
                      <a:pt x="334" y="16512"/>
                      <a:pt x="334" y="16512"/>
                    </a:cubicBezTo>
                    <a:lnTo>
                      <a:pt x="12710" y="17613"/>
                    </a:lnTo>
                    <a:lnTo>
                      <a:pt x="14978" y="1868"/>
                    </a:lnTo>
                    <a:cubicBezTo>
                      <a:pt x="11109" y="267"/>
                      <a:pt x="6276" y="0"/>
                      <a:pt x="3483"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0" name="Google Shape;1320;p51"/>
              <p:cNvSpPr/>
              <p:nvPr/>
            </p:nvSpPr>
            <p:spPr>
              <a:xfrm>
                <a:off x="2097075" y="2289125"/>
                <a:ext cx="128450" cy="190975"/>
              </a:xfrm>
              <a:custGeom>
                <a:avLst/>
                <a:gdLst/>
                <a:ahLst/>
                <a:cxnLst/>
                <a:rect l="l" t="t" r="r" b="b"/>
                <a:pathLst>
                  <a:path w="5138" h="7639" extrusionOk="0">
                    <a:moveTo>
                      <a:pt x="4137" y="0"/>
                    </a:moveTo>
                    <a:lnTo>
                      <a:pt x="735" y="1268"/>
                    </a:lnTo>
                    <a:cubicBezTo>
                      <a:pt x="868" y="1768"/>
                      <a:pt x="1002" y="2335"/>
                      <a:pt x="1068" y="2869"/>
                    </a:cubicBezTo>
                    <a:cubicBezTo>
                      <a:pt x="1102" y="2936"/>
                      <a:pt x="1102" y="3002"/>
                      <a:pt x="1102" y="3069"/>
                    </a:cubicBezTo>
                    <a:cubicBezTo>
                      <a:pt x="1368" y="5237"/>
                      <a:pt x="434" y="5404"/>
                      <a:pt x="434" y="5404"/>
                    </a:cubicBezTo>
                    <a:cubicBezTo>
                      <a:pt x="1" y="6805"/>
                      <a:pt x="1569" y="7639"/>
                      <a:pt x="1569" y="7639"/>
                    </a:cubicBezTo>
                    <a:cubicBezTo>
                      <a:pt x="4437" y="6772"/>
                      <a:pt x="5138" y="5271"/>
                      <a:pt x="5138" y="5271"/>
                    </a:cubicBezTo>
                    <a:cubicBezTo>
                      <a:pt x="4904" y="5070"/>
                      <a:pt x="4704" y="4837"/>
                      <a:pt x="4537" y="4603"/>
                    </a:cubicBezTo>
                    <a:cubicBezTo>
                      <a:pt x="3303" y="2802"/>
                      <a:pt x="4137" y="0"/>
                      <a:pt x="4137" y="0"/>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1" name="Google Shape;1321;p51"/>
              <p:cNvSpPr/>
              <p:nvPr/>
            </p:nvSpPr>
            <p:spPr>
              <a:xfrm>
                <a:off x="2115425" y="2289125"/>
                <a:ext cx="95100" cy="114275"/>
              </a:xfrm>
              <a:custGeom>
                <a:avLst/>
                <a:gdLst/>
                <a:ahLst/>
                <a:cxnLst/>
                <a:rect l="l" t="t" r="r" b="b"/>
                <a:pathLst>
                  <a:path w="3804" h="4571" extrusionOk="0">
                    <a:moveTo>
                      <a:pt x="3403" y="0"/>
                    </a:moveTo>
                    <a:lnTo>
                      <a:pt x="1" y="1234"/>
                    </a:lnTo>
                    <a:cubicBezTo>
                      <a:pt x="134" y="1768"/>
                      <a:pt x="268" y="2302"/>
                      <a:pt x="334" y="2869"/>
                    </a:cubicBezTo>
                    <a:cubicBezTo>
                      <a:pt x="368" y="2936"/>
                      <a:pt x="368" y="3002"/>
                      <a:pt x="368" y="3036"/>
                    </a:cubicBezTo>
                    <a:cubicBezTo>
                      <a:pt x="1268" y="3970"/>
                      <a:pt x="2502" y="4537"/>
                      <a:pt x="3803" y="4570"/>
                    </a:cubicBezTo>
                    <a:cubicBezTo>
                      <a:pt x="2569" y="2769"/>
                      <a:pt x="3403" y="0"/>
                      <a:pt x="340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2" name="Google Shape;1322;p51"/>
              <p:cNvSpPr/>
              <p:nvPr/>
            </p:nvSpPr>
            <p:spPr>
              <a:xfrm>
                <a:off x="1853575" y="1993325"/>
                <a:ext cx="263550" cy="378375"/>
              </a:xfrm>
              <a:custGeom>
                <a:avLst/>
                <a:gdLst/>
                <a:ahLst/>
                <a:cxnLst/>
                <a:rect l="l" t="t" r="r" b="b"/>
                <a:pathLst>
                  <a:path w="10542" h="15135" extrusionOk="0">
                    <a:moveTo>
                      <a:pt x="6020" y="0"/>
                    </a:moveTo>
                    <a:cubicBezTo>
                      <a:pt x="5645" y="0"/>
                      <a:pt x="5241" y="39"/>
                      <a:pt x="4804" y="124"/>
                    </a:cubicBezTo>
                    <a:cubicBezTo>
                      <a:pt x="1" y="1058"/>
                      <a:pt x="2235" y="7629"/>
                      <a:pt x="3236" y="9697"/>
                    </a:cubicBezTo>
                    <a:cubicBezTo>
                      <a:pt x="4204" y="11732"/>
                      <a:pt x="4337" y="13433"/>
                      <a:pt x="3169" y="14367"/>
                    </a:cubicBezTo>
                    <a:cubicBezTo>
                      <a:pt x="3169" y="14367"/>
                      <a:pt x="3491" y="14454"/>
                      <a:pt x="3921" y="14454"/>
                    </a:cubicBezTo>
                    <a:cubicBezTo>
                      <a:pt x="4451" y="14454"/>
                      <a:pt x="5144" y="14322"/>
                      <a:pt x="5605" y="13734"/>
                    </a:cubicBezTo>
                    <a:lnTo>
                      <a:pt x="5605" y="13734"/>
                    </a:lnTo>
                    <a:cubicBezTo>
                      <a:pt x="5605" y="13734"/>
                      <a:pt x="5571" y="14734"/>
                      <a:pt x="5004" y="15135"/>
                    </a:cubicBezTo>
                    <a:lnTo>
                      <a:pt x="5004" y="15135"/>
                    </a:lnTo>
                    <a:cubicBezTo>
                      <a:pt x="5004" y="15135"/>
                      <a:pt x="9841" y="13433"/>
                      <a:pt x="8607" y="7796"/>
                    </a:cubicBezTo>
                    <a:cubicBezTo>
                      <a:pt x="7841" y="4278"/>
                      <a:pt x="8770" y="3610"/>
                      <a:pt x="9586" y="3610"/>
                    </a:cubicBezTo>
                    <a:cubicBezTo>
                      <a:pt x="10085" y="3610"/>
                      <a:pt x="10541" y="3860"/>
                      <a:pt x="10541" y="3860"/>
                    </a:cubicBezTo>
                    <a:cubicBezTo>
                      <a:pt x="10541" y="3860"/>
                      <a:pt x="9769" y="0"/>
                      <a:pt x="602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3" name="Google Shape;1323;p51"/>
              <p:cNvSpPr/>
              <p:nvPr/>
            </p:nvSpPr>
            <p:spPr>
              <a:xfrm>
                <a:off x="1999525" y="2058975"/>
                <a:ext cx="339425" cy="271075"/>
              </a:xfrm>
              <a:custGeom>
                <a:avLst/>
                <a:gdLst/>
                <a:ahLst/>
                <a:cxnLst/>
                <a:rect l="l" t="t" r="r" b="b"/>
                <a:pathLst>
                  <a:path w="13577" h="10843" extrusionOk="0">
                    <a:moveTo>
                      <a:pt x="6822" y="0"/>
                    </a:moveTo>
                    <a:cubicBezTo>
                      <a:pt x="6227" y="0"/>
                      <a:pt x="5526" y="57"/>
                      <a:pt x="4703" y="200"/>
                    </a:cubicBezTo>
                    <a:cubicBezTo>
                      <a:pt x="701" y="867"/>
                      <a:pt x="0" y="6504"/>
                      <a:pt x="1401" y="8172"/>
                    </a:cubicBezTo>
                    <a:cubicBezTo>
                      <a:pt x="2374" y="9331"/>
                      <a:pt x="4136" y="10843"/>
                      <a:pt x="6328" y="10843"/>
                    </a:cubicBezTo>
                    <a:cubicBezTo>
                      <a:pt x="7292" y="10843"/>
                      <a:pt x="8340" y="10550"/>
                      <a:pt x="9440" y="9807"/>
                    </a:cubicBezTo>
                    <a:cubicBezTo>
                      <a:pt x="13043" y="7338"/>
                      <a:pt x="13576" y="5070"/>
                      <a:pt x="12909" y="3002"/>
                    </a:cubicBezTo>
                    <a:cubicBezTo>
                      <a:pt x="12275" y="967"/>
                      <a:pt x="9840" y="867"/>
                      <a:pt x="9840" y="867"/>
                    </a:cubicBezTo>
                    <a:cubicBezTo>
                      <a:pt x="9840" y="867"/>
                      <a:pt x="9143" y="0"/>
                      <a:pt x="6822"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4" name="Google Shape;1324;p51"/>
              <p:cNvSpPr/>
              <p:nvPr/>
            </p:nvSpPr>
            <p:spPr>
              <a:xfrm>
                <a:off x="2023375" y="2096300"/>
                <a:ext cx="259700" cy="278075"/>
              </a:xfrm>
              <a:custGeom>
                <a:avLst/>
                <a:gdLst/>
                <a:ahLst/>
                <a:cxnLst/>
                <a:rect l="l" t="t" r="r" b="b"/>
                <a:pathLst>
                  <a:path w="10388" h="11123" extrusionOk="0">
                    <a:moveTo>
                      <a:pt x="6034" y="1"/>
                    </a:moveTo>
                    <a:cubicBezTo>
                      <a:pt x="1367" y="1"/>
                      <a:pt x="0" y="8917"/>
                      <a:pt x="4884" y="10749"/>
                    </a:cubicBezTo>
                    <a:cubicBezTo>
                      <a:pt x="5558" y="11004"/>
                      <a:pt x="6153" y="11123"/>
                      <a:pt x="6677" y="11123"/>
                    </a:cubicBezTo>
                    <a:cubicBezTo>
                      <a:pt x="9026" y="11123"/>
                      <a:pt x="9936" y="8724"/>
                      <a:pt x="10154" y="5478"/>
                    </a:cubicBezTo>
                    <a:cubicBezTo>
                      <a:pt x="10387" y="2276"/>
                      <a:pt x="9654" y="475"/>
                      <a:pt x="6585" y="41"/>
                    </a:cubicBezTo>
                    <a:cubicBezTo>
                      <a:pt x="6396" y="14"/>
                      <a:pt x="6213" y="1"/>
                      <a:pt x="6034" y="1"/>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5" name="Google Shape;1325;p51"/>
              <p:cNvSpPr/>
              <p:nvPr/>
            </p:nvSpPr>
            <p:spPr>
              <a:xfrm>
                <a:off x="2224675" y="2221575"/>
                <a:ext cx="21700" cy="41850"/>
              </a:xfrm>
              <a:custGeom>
                <a:avLst/>
                <a:gdLst/>
                <a:ahLst/>
                <a:cxnLst/>
                <a:rect l="l" t="t" r="r" b="b"/>
                <a:pathLst>
                  <a:path w="868" h="1674" extrusionOk="0">
                    <a:moveTo>
                      <a:pt x="167" y="0"/>
                    </a:moveTo>
                    <a:lnTo>
                      <a:pt x="0" y="1635"/>
                    </a:lnTo>
                    <a:cubicBezTo>
                      <a:pt x="79" y="1661"/>
                      <a:pt x="160" y="1673"/>
                      <a:pt x="240" y="1673"/>
                    </a:cubicBezTo>
                    <a:cubicBezTo>
                      <a:pt x="468" y="1673"/>
                      <a:pt x="695" y="1574"/>
                      <a:pt x="868" y="1401"/>
                    </a:cubicBezTo>
                    <a:cubicBezTo>
                      <a:pt x="568" y="968"/>
                      <a:pt x="334" y="501"/>
                      <a:pt x="167" y="0"/>
                    </a:cubicBezTo>
                    <a:close/>
                  </a:path>
                </a:pathLst>
              </a:custGeom>
              <a:solidFill>
                <a:srgbClr val="DE575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6" name="Google Shape;1326;p51"/>
              <p:cNvSpPr/>
              <p:nvPr/>
            </p:nvSpPr>
            <p:spPr>
              <a:xfrm>
                <a:off x="2166300" y="2196450"/>
                <a:ext cx="16700" cy="22725"/>
              </a:xfrm>
              <a:custGeom>
                <a:avLst/>
                <a:gdLst/>
                <a:ahLst/>
                <a:cxnLst/>
                <a:rect l="l" t="t" r="r" b="b"/>
                <a:pathLst>
                  <a:path w="668" h="909" extrusionOk="0">
                    <a:moveTo>
                      <a:pt x="358" y="0"/>
                    </a:moveTo>
                    <a:cubicBezTo>
                      <a:pt x="207" y="0"/>
                      <a:pt x="64" y="161"/>
                      <a:pt x="34" y="405"/>
                    </a:cubicBezTo>
                    <a:cubicBezTo>
                      <a:pt x="0" y="672"/>
                      <a:pt x="101" y="872"/>
                      <a:pt x="267" y="905"/>
                    </a:cubicBezTo>
                    <a:cubicBezTo>
                      <a:pt x="282" y="908"/>
                      <a:pt x="296" y="909"/>
                      <a:pt x="310" y="909"/>
                    </a:cubicBezTo>
                    <a:cubicBezTo>
                      <a:pt x="487" y="909"/>
                      <a:pt x="603" y="719"/>
                      <a:pt x="634" y="472"/>
                    </a:cubicBezTo>
                    <a:cubicBezTo>
                      <a:pt x="668" y="238"/>
                      <a:pt x="568" y="5"/>
                      <a:pt x="401" y="5"/>
                    </a:cubicBezTo>
                    <a:cubicBezTo>
                      <a:pt x="387" y="2"/>
                      <a:pt x="372" y="0"/>
                      <a:pt x="35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7" name="Google Shape;1327;p51"/>
              <p:cNvSpPr/>
              <p:nvPr/>
            </p:nvSpPr>
            <p:spPr>
              <a:xfrm>
                <a:off x="2174650" y="2192375"/>
                <a:ext cx="14200" cy="6375"/>
              </a:xfrm>
              <a:custGeom>
                <a:avLst/>
                <a:gdLst/>
                <a:ahLst/>
                <a:cxnLst/>
                <a:rect l="l" t="t" r="r" b="b"/>
                <a:pathLst>
                  <a:path w="568" h="255" extrusionOk="0">
                    <a:moveTo>
                      <a:pt x="567" y="1"/>
                    </a:moveTo>
                    <a:lnTo>
                      <a:pt x="0" y="168"/>
                    </a:lnTo>
                    <a:cubicBezTo>
                      <a:pt x="55" y="230"/>
                      <a:pt x="115" y="254"/>
                      <a:pt x="176" y="254"/>
                    </a:cubicBezTo>
                    <a:cubicBezTo>
                      <a:pt x="372" y="254"/>
                      <a:pt x="567" y="1"/>
                      <a:pt x="56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8" name="Google Shape;1328;p51"/>
              <p:cNvSpPr/>
              <p:nvPr/>
            </p:nvSpPr>
            <p:spPr>
              <a:xfrm>
                <a:off x="2245525" y="2204050"/>
                <a:ext cx="16700" cy="23375"/>
              </a:xfrm>
              <a:custGeom>
                <a:avLst/>
                <a:gdLst/>
                <a:ahLst/>
                <a:cxnLst/>
                <a:rect l="l" t="t" r="r" b="b"/>
                <a:pathLst>
                  <a:path w="668" h="935" extrusionOk="0">
                    <a:moveTo>
                      <a:pt x="367" y="1"/>
                    </a:moveTo>
                    <a:cubicBezTo>
                      <a:pt x="201" y="1"/>
                      <a:pt x="34" y="168"/>
                      <a:pt x="34" y="434"/>
                    </a:cubicBezTo>
                    <a:cubicBezTo>
                      <a:pt x="0" y="668"/>
                      <a:pt x="100" y="901"/>
                      <a:pt x="267" y="935"/>
                    </a:cubicBezTo>
                    <a:cubicBezTo>
                      <a:pt x="434" y="935"/>
                      <a:pt x="601" y="768"/>
                      <a:pt x="634" y="501"/>
                    </a:cubicBezTo>
                    <a:cubicBezTo>
                      <a:pt x="668" y="268"/>
                      <a:pt x="567" y="34"/>
                      <a:pt x="36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9" name="Google Shape;1329;p51"/>
              <p:cNvSpPr/>
              <p:nvPr/>
            </p:nvSpPr>
            <p:spPr>
              <a:xfrm>
                <a:off x="2253850" y="2200725"/>
                <a:ext cx="14225" cy="6000"/>
              </a:xfrm>
              <a:custGeom>
                <a:avLst/>
                <a:gdLst/>
                <a:ahLst/>
                <a:cxnLst/>
                <a:rect l="l" t="t" r="r" b="b"/>
                <a:pathLst>
                  <a:path w="569" h="240" extrusionOk="0">
                    <a:moveTo>
                      <a:pt x="568" y="0"/>
                    </a:moveTo>
                    <a:lnTo>
                      <a:pt x="1" y="134"/>
                    </a:lnTo>
                    <a:cubicBezTo>
                      <a:pt x="61" y="211"/>
                      <a:pt x="128" y="240"/>
                      <a:pt x="194" y="240"/>
                    </a:cubicBezTo>
                    <a:cubicBezTo>
                      <a:pt x="384" y="240"/>
                      <a:pt x="568" y="0"/>
                      <a:pt x="56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0" name="Google Shape;1330;p51"/>
              <p:cNvSpPr/>
              <p:nvPr/>
            </p:nvSpPr>
            <p:spPr>
              <a:xfrm>
                <a:off x="2150450" y="2150100"/>
                <a:ext cx="42550" cy="15625"/>
              </a:xfrm>
              <a:custGeom>
                <a:avLst/>
                <a:gdLst/>
                <a:ahLst/>
                <a:cxnLst/>
                <a:rect l="l" t="t" r="r" b="b"/>
                <a:pathLst>
                  <a:path w="1702" h="625" extrusionOk="0">
                    <a:moveTo>
                      <a:pt x="1119" y="0"/>
                    </a:moveTo>
                    <a:cubicBezTo>
                      <a:pt x="722" y="0"/>
                      <a:pt x="344" y="119"/>
                      <a:pt x="34" y="357"/>
                    </a:cubicBezTo>
                    <a:cubicBezTo>
                      <a:pt x="1" y="424"/>
                      <a:pt x="1" y="524"/>
                      <a:pt x="34" y="591"/>
                    </a:cubicBezTo>
                    <a:cubicBezTo>
                      <a:pt x="67" y="624"/>
                      <a:pt x="101" y="624"/>
                      <a:pt x="167" y="624"/>
                    </a:cubicBezTo>
                    <a:cubicBezTo>
                      <a:pt x="201" y="624"/>
                      <a:pt x="234" y="624"/>
                      <a:pt x="268" y="591"/>
                    </a:cubicBezTo>
                    <a:cubicBezTo>
                      <a:pt x="502" y="404"/>
                      <a:pt x="801" y="299"/>
                      <a:pt x="1109" y="299"/>
                    </a:cubicBezTo>
                    <a:cubicBezTo>
                      <a:pt x="1240" y="299"/>
                      <a:pt x="1372" y="318"/>
                      <a:pt x="1502" y="357"/>
                    </a:cubicBezTo>
                    <a:cubicBezTo>
                      <a:pt x="1514" y="364"/>
                      <a:pt x="1527" y="366"/>
                      <a:pt x="1541" y="366"/>
                    </a:cubicBezTo>
                    <a:cubicBezTo>
                      <a:pt x="1603" y="366"/>
                      <a:pt x="1675" y="312"/>
                      <a:pt x="1702" y="257"/>
                    </a:cubicBezTo>
                    <a:cubicBezTo>
                      <a:pt x="1702" y="157"/>
                      <a:pt x="1669" y="91"/>
                      <a:pt x="1602" y="57"/>
                    </a:cubicBezTo>
                    <a:cubicBezTo>
                      <a:pt x="1440" y="19"/>
                      <a:pt x="1278" y="0"/>
                      <a:pt x="111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1" name="Google Shape;1331;p51"/>
              <p:cNvSpPr/>
              <p:nvPr/>
            </p:nvSpPr>
            <p:spPr>
              <a:xfrm>
                <a:off x="2241350" y="2156150"/>
                <a:ext cx="39225" cy="18750"/>
              </a:xfrm>
              <a:custGeom>
                <a:avLst/>
                <a:gdLst/>
                <a:ahLst/>
                <a:cxnLst/>
                <a:rect l="l" t="t" r="r" b="b"/>
                <a:pathLst>
                  <a:path w="1569" h="750" extrusionOk="0">
                    <a:moveTo>
                      <a:pt x="348" y="1"/>
                    </a:moveTo>
                    <a:cubicBezTo>
                      <a:pt x="278" y="1"/>
                      <a:pt x="206" y="6"/>
                      <a:pt x="134" y="15"/>
                    </a:cubicBezTo>
                    <a:cubicBezTo>
                      <a:pt x="67" y="15"/>
                      <a:pt x="1" y="115"/>
                      <a:pt x="34" y="182"/>
                    </a:cubicBezTo>
                    <a:cubicBezTo>
                      <a:pt x="34" y="282"/>
                      <a:pt x="134" y="316"/>
                      <a:pt x="201" y="316"/>
                    </a:cubicBezTo>
                    <a:cubicBezTo>
                      <a:pt x="241" y="312"/>
                      <a:pt x="280" y="311"/>
                      <a:pt x="320" y="311"/>
                    </a:cubicBezTo>
                    <a:cubicBezTo>
                      <a:pt x="674" y="311"/>
                      <a:pt x="998" y="446"/>
                      <a:pt x="1268" y="716"/>
                    </a:cubicBezTo>
                    <a:cubicBezTo>
                      <a:pt x="1302" y="716"/>
                      <a:pt x="1335" y="749"/>
                      <a:pt x="1368" y="749"/>
                    </a:cubicBezTo>
                    <a:cubicBezTo>
                      <a:pt x="1502" y="749"/>
                      <a:pt x="1568" y="582"/>
                      <a:pt x="1468" y="482"/>
                    </a:cubicBezTo>
                    <a:cubicBezTo>
                      <a:pt x="1154" y="168"/>
                      <a:pt x="767" y="1"/>
                      <a:pt x="34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2" name="Google Shape;1332;p51"/>
              <p:cNvSpPr/>
              <p:nvPr/>
            </p:nvSpPr>
            <p:spPr>
              <a:xfrm>
                <a:off x="2025200" y="2063925"/>
                <a:ext cx="287900" cy="240225"/>
              </a:xfrm>
              <a:custGeom>
                <a:avLst/>
                <a:gdLst/>
                <a:ahLst/>
                <a:cxnLst/>
                <a:rect l="l" t="t" r="r" b="b"/>
                <a:pathLst>
                  <a:path w="11516" h="9609" extrusionOk="0">
                    <a:moveTo>
                      <a:pt x="5445" y="1"/>
                    </a:moveTo>
                    <a:cubicBezTo>
                      <a:pt x="868" y="1"/>
                      <a:pt x="0" y="7049"/>
                      <a:pt x="2275" y="9609"/>
                    </a:cubicBezTo>
                    <a:cubicBezTo>
                      <a:pt x="2275" y="9609"/>
                      <a:pt x="1275" y="7474"/>
                      <a:pt x="2409" y="6039"/>
                    </a:cubicBezTo>
                    <a:cubicBezTo>
                      <a:pt x="2409" y="6039"/>
                      <a:pt x="4210" y="3704"/>
                      <a:pt x="4277" y="1736"/>
                    </a:cubicBezTo>
                    <a:cubicBezTo>
                      <a:pt x="4277" y="1736"/>
                      <a:pt x="5023" y="1551"/>
                      <a:pt x="5983" y="1551"/>
                    </a:cubicBezTo>
                    <a:cubicBezTo>
                      <a:pt x="7844" y="1551"/>
                      <a:pt x="10510" y="2247"/>
                      <a:pt x="10114" y="6340"/>
                    </a:cubicBezTo>
                    <a:cubicBezTo>
                      <a:pt x="10114" y="6340"/>
                      <a:pt x="11515" y="936"/>
                      <a:pt x="6245" y="68"/>
                    </a:cubicBezTo>
                    <a:cubicBezTo>
                      <a:pt x="5967" y="23"/>
                      <a:pt x="5700" y="1"/>
                      <a:pt x="5445"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3" name="Google Shape;1333;p51"/>
              <p:cNvSpPr/>
              <p:nvPr/>
            </p:nvSpPr>
            <p:spPr>
              <a:xfrm>
                <a:off x="2021700" y="2196550"/>
                <a:ext cx="74575" cy="67450"/>
              </a:xfrm>
              <a:custGeom>
                <a:avLst/>
                <a:gdLst/>
                <a:ahLst/>
                <a:cxnLst/>
                <a:rect l="l" t="t" r="r" b="b"/>
                <a:pathLst>
                  <a:path w="2983" h="2698" extrusionOk="0">
                    <a:moveTo>
                      <a:pt x="1656" y="0"/>
                    </a:moveTo>
                    <a:cubicBezTo>
                      <a:pt x="702" y="0"/>
                      <a:pt x="0" y="1875"/>
                      <a:pt x="2282" y="2669"/>
                    </a:cubicBezTo>
                    <a:cubicBezTo>
                      <a:pt x="2328" y="2688"/>
                      <a:pt x="2373" y="2697"/>
                      <a:pt x="2415" y="2697"/>
                    </a:cubicBezTo>
                    <a:cubicBezTo>
                      <a:pt x="2678" y="2697"/>
                      <a:pt x="2863" y="2330"/>
                      <a:pt x="2949" y="1468"/>
                    </a:cubicBezTo>
                    <a:cubicBezTo>
                      <a:pt x="2982" y="701"/>
                      <a:pt x="2415" y="67"/>
                      <a:pt x="1682" y="1"/>
                    </a:cubicBezTo>
                    <a:cubicBezTo>
                      <a:pt x="1673" y="0"/>
                      <a:pt x="1665" y="0"/>
                      <a:pt x="1656" y="0"/>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4" name="Google Shape;1334;p51"/>
              <p:cNvSpPr/>
              <p:nvPr/>
            </p:nvSpPr>
            <p:spPr>
              <a:xfrm>
                <a:off x="2162125" y="2270775"/>
                <a:ext cx="50075" cy="35925"/>
              </a:xfrm>
              <a:custGeom>
                <a:avLst/>
                <a:gdLst/>
                <a:ahLst/>
                <a:cxnLst/>
                <a:rect l="l" t="t" r="r" b="b"/>
                <a:pathLst>
                  <a:path w="2003" h="1437" extrusionOk="0">
                    <a:moveTo>
                      <a:pt x="101" y="0"/>
                    </a:moveTo>
                    <a:cubicBezTo>
                      <a:pt x="34" y="34"/>
                      <a:pt x="1" y="134"/>
                      <a:pt x="1" y="200"/>
                    </a:cubicBezTo>
                    <a:cubicBezTo>
                      <a:pt x="259" y="944"/>
                      <a:pt x="956" y="1436"/>
                      <a:pt x="1727" y="1436"/>
                    </a:cubicBezTo>
                    <a:cubicBezTo>
                      <a:pt x="1752" y="1436"/>
                      <a:pt x="1777" y="1436"/>
                      <a:pt x="1802" y="1435"/>
                    </a:cubicBezTo>
                    <a:lnTo>
                      <a:pt x="1869" y="1435"/>
                    </a:lnTo>
                    <a:cubicBezTo>
                      <a:pt x="1935" y="1401"/>
                      <a:pt x="2002" y="1335"/>
                      <a:pt x="2002" y="1268"/>
                    </a:cubicBezTo>
                    <a:cubicBezTo>
                      <a:pt x="2002" y="1168"/>
                      <a:pt x="1935" y="1134"/>
                      <a:pt x="1835" y="1134"/>
                    </a:cubicBezTo>
                    <a:cubicBezTo>
                      <a:pt x="1790" y="1139"/>
                      <a:pt x="1745" y="1141"/>
                      <a:pt x="1700" y="1141"/>
                    </a:cubicBezTo>
                    <a:cubicBezTo>
                      <a:pt x="1080" y="1141"/>
                      <a:pt x="487" y="722"/>
                      <a:pt x="301" y="100"/>
                    </a:cubicBezTo>
                    <a:cubicBezTo>
                      <a:pt x="268" y="34"/>
                      <a:pt x="201" y="0"/>
                      <a:pt x="10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5" name="Google Shape;1335;p51"/>
              <p:cNvSpPr/>
              <p:nvPr/>
            </p:nvSpPr>
            <p:spPr>
              <a:xfrm>
                <a:off x="1999525" y="2025375"/>
                <a:ext cx="284450" cy="196500"/>
              </a:xfrm>
              <a:custGeom>
                <a:avLst/>
                <a:gdLst/>
                <a:ahLst/>
                <a:cxnLst/>
                <a:rect l="l" t="t" r="r" b="b"/>
                <a:pathLst>
                  <a:path w="11378" h="7860" extrusionOk="0">
                    <a:moveTo>
                      <a:pt x="6625" y="1"/>
                    </a:moveTo>
                    <a:cubicBezTo>
                      <a:pt x="5555" y="1"/>
                      <a:pt x="4229" y="366"/>
                      <a:pt x="2735" y="1544"/>
                    </a:cubicBezTo>
                    <a:cubicBezTo>
                      <a:pt x="934" y="2811"/>
                      <a:pt x="367" y="5180"/>
                      <a:pt x="1368" y="7148"/>
                    </a:cubicBezTo>
                    <a:cubicBezTo>
                      <a:pt x="1034" y="7581"/>
                      <a:pt x="0" y="7848"/>
                      <a:pt x="0" y="7848"/>
                    </a:cubicBezTo>
                    <a:cubicBezTo>
                      <a:pt x="111" y="7856"/>
                      <a:pt x="225" y="7860"/>
                      <a:pt x="342" y="7860"/>
                    </a:cubicBezTo>
                    <a:cubicBezTo>
                      <a:pt x="4203" y="7860"/>
                      <a:pt x="11244" y="3693"/>
                      <a:pt x="11341" y="1977"/>
                    </a:cubicBezTo>
                    <a:cubicBezTo>
                      <a:pt x="11377" y="1031"/>
                      <a:pt x="10830" y="811"/>
                      <a:pt x="10313" y="811"/>
                    </a:cubicBezTo>
                    <a:cubicBezTo>
                      <a:pt x="9865" y="811"/>
                      <a:pt x="9440" y="977"/>
                      <a:pt x="9440" y="977"/>
                    </a:cubicBezTo>
                    <a:cubicBezTo>
                      <a:pt x="9440" y="977"/>
                      <a:pt x="8374" y="1"/>
                      <a:pt x="6625"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6" name="Google Shape;1336;p51"/>
              <p:cNvSpPr/>
              <p:nvPr/>
            </p:nvSpPr>
            <p:spPr>
              <a:xfrm>
                <a:off x="2127950" y="2082300"/>
                <a:ext cx="142625" cy="141800"/>
              </a:xfrm>
              <a:custGeom>
                <a:avLst/>
                <a:gdLst/>
                <a:ahLst/>
                <a:cxnLst/>
                <a:rect l="l" t="t" r="r" b="b"/>
                <a:pathLst>
                  <a:path w="5705" h="5672" extrusionOk="0">
                    <a:moveTo>
                      <a:pt x="5604" y="1"/>
                    </a:moveTo>
                    <a:cubicBezTo>
                      <a:pt x="5537" y="1"/>
                      <a:pt x="5504" y="34"/>
                      <a:pt x="5504" y="101"/>
                    </a:cubicBezTo>
                    <a:cubicBezTo>
                      <a:pt x="5471" y="134"/>
                      <a:pt x="5104" y="3737"/>
                      <a:pt x="67" y="5471"/>
                    </a:cubicBezTo>
                    <a:cubicBezTo>
                      <a:pt x="33" y="5505"/>
                      <a:pt x="0" y="5538"/>
                      <a:pt x="33" y="5605"/>
                    </a:cubicBezTo>
                    <a:cubicBezTo>
                      <a:pt x="33" y="5638"/>
                      <a:pt x="67" y="5671"/>
                      <a:pt x="133" y="5671"/>
                    </a:cubicBezTo>
                    <a:lnTo>
                      <a:pt x="167" y="5671"/>
                    </a:lnTo>
                    <a:cubicBezTo>
                      <a:pt x="5337" y="3903"/>
                      <a:pt x="5704" y="134"/>
                      <a:pt x="5704" y="101"/>
                    </a:cubicBezTo>
                    <a:cubicBezTo>
                      <a:pt x="5704" y="34"/>
                      <a:pt x="5671" y="1"/>
                      <a:pt x="560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7" name="Google Shape;1337;p51"/>
              <p:cNvSpPr/>
              <p:nvPr/>
            </p:nvSpPr>
            <p:spPr>
              <a:xfrm>
                <a:off x="2293050" y="2445900"/>
                <a:ext cx="241025" cy="588000"/>
              </a:xfrm>
              <a:custGeom>
                <a:avLst/>
                <a:gdLst/>
                <a:ahLst/>
                <a:cxnLst/>
                <a:rect l="l" t="t" r="r" b="b"/>
                <a:pathLst>
                  <a:path w="9641" h="23520" extrusionOk="0">
                    <a:moveTo>
                      <a:pt x="2269" y="0"/>
                    </a:moveTo>
                    <a:lnTo>
                      <a:pt x="1402" y="4870"/>
                    </a:lnTo>
                    <a:cubicBezTo>
                      <a:pt x="1402" y="4870"/>
                      <a:pt x="7339" y="9407"/>
                      <a:pt x="7239" y="10908"/>
                    </a:cubicBezTo>
                    <a:cubicBezTo>
                      <a:pt x="7173" y="12409"/>
                      <a:pt x="1402" y="18080"/>
                      <a:pt x="1402" y="18080"/>
                    </a:cubicBezTo>
                    <a:cubicBezTo>
                      <a:pt x="1402" y="18080"/>
                      <a:pt x="1" y="18914"/>
                      <a:pt x="301" y="19514"/>
                    </a:cubicBezTo>
                    <a:cubicBezTo>
                      <a:pt x="601" y="20115"/>
                      <a:pt x="2469" y="23450"/>
                      <a:pt x="2736" y="23517"/>
                    </a:cubicBezTo>
                    <a:cubicBezTo>
                      <a:pt x="2741" y="23519"/>
                      <a:pt x="2747" y="23519"/>
                      <a:pt x="2754" y="23519"/>
                    </a:cubicBezTo>
                    <a:cubicBezTo>
                      <a:pt x="3066" y="23519"/>
                      <a:pt x="5271" y="22049"/>
                      <a:pt x="5271" y="22049"/>
                    </a:cubicBezTo>
                    <a:lnTo>
                      <a:pt x="2569" y="19514"/>
                    </a:lnTo>
                    <a:cubicBezTo>
                      <a:pt x="2569" y="19514"/>
                      <a:pt x="9474" y="14210"/>
                      <a:pt x="9574" y="11242"/>
                    </a:cubicBezTo>
                    <a:cubicBezTo>
                      <a:pt x="9641" y="8273"/>
                      <a:pt x="3870" y="667"/>
                      <a:pt x="2269" y="0"/>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8" name="Google Shape;1338;p51"/>
              <p:cNvSpPr/>
              <p:nvPr/>
            </p:nvSpPr>
            <p:spPr>
              <a:xfrm>
                <a:off x="1956150" y="2400875"/>
                <a:ext cx="123450" cy="426975"/>
              </a:xfrm>
              <a:custGeom>
                <a:avLst/>
                <a:gdLst/>
                <a:ahLst/>
                <a:cxnLst/>
                <a:rect l="l" t="t" r="r" b="b"/>
                <a:pathLst>
                  <a:path w="4938" h="17079" extrusionOk="0">
                    <a:moveTo>
                      <a:pt x="1969" y="0"/>
                    </a:moveTo>
                    <a:cubicBezTo>
                      <a:pt x="401" y="3169"/>
                      <a:pt x="0" y="16645"/>
                      <a:pt x="0" y="16645"/>
                    </a:cubicBezTo>
                    <a:lnTo>
                      <a:pt x="2102" y="17079"/>
                    </a:lnTo>
                    <a:cubicBezTo>
                      <a:pt x="2102" y="17079"/>
                      <a:pt x="4937" y="3536"/>
                      <a:pt x="4771" y="2468"/>
                    </a:cubicBezTo>
                    <a:lnTo>
                      <a:pt x="3603" y="100"/>
                    </a:lnTo>
                    <a:lnTo>
                      <a:pt x="1969"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9" name="Google Shape;1339;p51"/>
              <p:cNvSpPr/>
              <p:nvPr/>
            </p:nvSpPr>
            <p:spPr>
              <a:xfrm>
                <a:off x="2198825" y="2414200"/>
                <a:ext cx="150975" cy="448675"/>
              </a:xfrm>
              <a:custGeom>
                <a:avLst/>
                <a:gdLst/>
                <a:ahLst/>
                <a:cxnLst/>
                <a:rect l="l" t="t" r="r" b="b"/>
                <a:pathLst>
                  <a:path w="6039" h="17947" extrusionOk="0">
                    <a:moveTo>
                      <a:pt x="3336" y="1"/>
                    </a:moveTo>
                    <a:lnTo>
                      <a:pt x="834" y="2302"/>
                    </a:lnTo>
                    <a:cubicBezTo>
                      <a:pt x="0" y="3370"/>
                      <a:pt x="1068" y="17947"/>
                      <a:pt x="1068" y="17947"/>
                    </a:cubicBezTo>
                    <a:lnTo>
                      <a:pt x="4904" y="17613"/>
                    </a:lnTo>
                    <a:lnTo>
                      <a:pt x="6038" y="1268"/>
                    </a:lnTo>
                    <a:cubicBezTo>
                      <a:pt x="6038" y="1268"/>
                      <a:pt x="5538" y="601"/>
                      <a:pt x="3336"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0" name="Google Shape;1340;p51"/>
              <p:cNvSpPr/>
              <p:nvPr/>
            </p:nvSpPr>
            <p:spPr>
              <a:xfrm>
                <a:off x="2219675" y="2380150"/>
                <a:ext cx="122600" cy="91625"/>
              </a:xfrm>
              <a:custGeom>
                <a:avLst/>
                <a:gdLst/>
                <a:ahLst/>
                <a:cxnLst/>
                <a:rect l="l" t="t" r="r" b="b"/>
                <a:pathLst>
                  <a:path w="4904" h="3665" extrusionOk="0">
                    <a:moveTo>
                      <a:pt x="3108" y="1"/>
                    </a:moveTo>
                    <a:cubicBezTo>
                      <a:pt x="2180" y="1"/>
                      <a:pt x="0" y="3664"/>
                      <a:pt x="0" y="3664"/>
                    </a:cubicBezTo>
                    <a:cubicBezTo>
                      <a:pt x="3336" y="3331"/>
                      <a:pt x="4904" y="1696"/>
                      <a:pt x="4837" y="1363"/>
                    </a:cubicBezTo>
                    <a:cubicBezTo>
                      <a:pt x="4737" y="1029"/>
                      <a:pt x="3970" y="929"/>
                      <a:pt x="3970" y="929"/>
                    </a:cubicBezTo>
                    <a:cubicBezTo>
                      <a:pt x="3970" y="929"/>
                      <a:pt x="4103" y="429"/>
                      <a:pt x="3236" y="28"/>
                    </a:cubicBezTo>
                    <a:cubicBezTo>
                      <a:pt x="3197" y="10"/>
                      <a:pt x="3154" y="1"/>
                      <a:pt x="3108"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1" name="Google Shape;1341;p51"/>
              <p:cNvSpPr/>
              <p:nvPr/>
            </p:nvSpPr>
            <p:spPr>
              <a:xfrm>
                <a:off x="2005350" y="2365225"/>
                <a:ext cx="70075" cy="97375"/>
              </a:xfrm>
              <a:custGeom>
                <a:avLst/>
                <a:gdLst/>
                <a:ahLst/>
                <a:cxnLst/>
                <a:rect l="l" t="t" r="r" b="b"/>
                <a:pathLst>
                  <a:path w="2803" h="3895" extrusionOk="0">
                    <a:moveTo>
                      <a:pt x="2140" y="1"/>
                    </a:moveTo>
                    <a:cubicBezTo>
                      <a:pt x="1682" y="1"/>
                      <a:pt x="1402" y="926"/>
                      <a:pt x="1402" y="926"/>
                    </a:cubicBezTo>
                    <a:cubicBezTo>
                      <a:pt x="1402" y="926"/>
                      <a:pt x="1238" y="555"/>
                      <a:pt x="972" y="555"/>
                    </a:cubicBezTo>
                    <a:cubicBezTo>
                      <a:pt x="838" y="555"/>
                      <a:pt x="679" y="648"/>
                      <a:pt x="501" y="926"/>
                    </a:cubicBezTo>
                    <a:cubicBezTo>
                      <a:pt x="1" y="1760"/>
                      <a:pt x="2803" y="3894"/>
                      <a:pt x="2803" y="3894"/>
                    </a:cubicBezTo>
                    <a:cubicBezTo>
                      <a:pt x="2803" y="3894"/>
                      <a:pt x="2803" y="225"/>
                      <a:pt x="2269" y="25"/>
                    </a:cubicBezTo>
                    <a:cubicBezTo>
                      <a:pt x="2224" y="8"/>
                      <a:pt x="2181" y="1"/>
                      <a:pt x="2140"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2" name="Google Shape;1342;p51"/>
              <p:cNvSpPr/>
              <p:nvPr/>
            </p:nvSpPr>
            <p:spPr>
              <a:xfrm>
                <a:off x="2322250" y="2533450"/>
                <a:ext cx="20875" cy="129300"/>
              </a:xfrm>
              <a:custGeom>
                <a:avLst/>
                <a:gdLst/>
                <a:ahLst/>
                <a:cxnLst/>
                <a:rect l="l" t="t" r="r" b="b"/>
                <a:pathLst>
                  <a:path w="835" h="5172" extrusionOk="0">
                    <a:moveTo>
                      <a:pt x="167" y="1"/>
                    </a:moveTo>
                    <a:cubicBezTo>
                      <a:pt x="0" y="1702"/>
                      <a:pt x="100" y="3470"/>
                      <a:pt x="501" y="5171"/>
                    </a:cubicBezTo>
                    <a:lnTo>
                      <a:pt x="834" y="434"/>
                    </a:lnTo>
                    <a:lnTo>
                      <a:pt x="16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3" name="Google Shape;1343;p51"/>
              <p:cNvSpPr/>
              <p:nvPr/>
            </p:nvSpPr>
            <p:spPr>
              <a:xfrm>
                <a:off x="2318900" y="2445900"/>
                <a:ext cx="225200" cy="463675"/>
              </a:xfrm>
              <a:custGeom>
                <a:avLst/>
                <a:gdLst/>
                <a:ahLst/>
                <a:cxnLst/>
                <a:rect l="l" t="t" r="r" b="b"/>
                <a:pathLst>
                  <a:path w="9008" h="18547" extrusionOk="0">
                    <a:moveTo>
                      <a:pt x="1235" y="0"/>
                    </a:moveTo>
                    <a:cubicBezTo>
                      <a:pt x="1235" y="0"/>
                      <a:pt x="701" y="401"/>
                      <a:pt x="368" y="2535"/>
                    </a:cubicBezTo>
                    <a:cubicBezTo>
                      <a:pt x="1" y="4670"/>
                      <a:pt x="835" y="5371"/>
                      <a:pt x="835" y="5371"/>
                    </a:cubicBezTo>
                    <a:cubicBezTo>
                      <a:pt x="835" y="5371"/>
                      <a:pt x="5071" y="8373"/>
                      <a:pt x="5305" y="9774"/>
                    </a:cubicBezTo>
                    <a:cubicBezTo>
                      <a:pt x="5505" y="11208"/>
                      <a:pt x="835" y="17046"/>
                      <a:pt x="835" y="17046"/>
                    </a:cubicBezTo>
                    <a:lnTo>
                      <a:pt x="3036" y="18547"/>
                    </a:lnTo>
                    <a:cubicBezTo>
                      <a:pt x="3036" y="18547"/>
                      <a:pt x="8774" y="13910"/>
                      <a:pt x="8874" y="10841"/>
                    </a:cubicBezTo>
                    <a:cubicBezTo>
                      <a:pt x="9007" y="7773"/>
                      <a:pt x="2403" y="467"/>
                      <a:pt x="1235"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4" name="Google Shape;1344;p51"/>
              <p:cNvSpPr/>
              <p:nvPr/>
            </p:nvSpPr>
            <p:spPr>
              <a:xfrm>
                <a:off x="1621750" y="3083025"/>
                <a:ext cx="78400" cy="71150"/>
              </a:xfrm>
              <a:custGeom>
                <a:avLst/>
                <a:gdLst/>
                <a:ahLst/>
                <a:cxnLst/>
                <a:rect l="l" t="t" r="r" b="b"/>
                <a:pathLst>
                  <a:path w="3136" h="2846" extrusionOk="0">
                    <a:moveTo>
                      <a:pt x="300" y="0"/>
                    </a:moveTo>
                    <a:cubicBezTo>
                      <a:pt x="167" y="367"/>
                      <a:pt x="67" y="801"/>
                      <a:pt x="0" y="1201"/>
                    </a:cubicBezTo>
                    <a:cubicBezTo>
                      <a:pt x="0" y="1535"/>
                      <a:pt x="801" y="2402"/>
                      <a:pt x="1368" y="2736"/>
                    </a:cubicBezTo>
                    <a:cubicBezTo>
                      <a:pt x="1503" y="2815"/>
                      <a:pt x="1674" y="2845"/>
                      <a:pt x="1856" y="2845"/>
                    </a:cubicBezTo>
                    <a:cubicBezTo>
                      <a:pt x="2439" y="2845"/>
                      <a:pt x="3136" y="2535"/>
                      <a:pt x="3136" y="2535"/>
                    </a:cubicBezTo>
                    <a:lnTo>
                      <a:pt x="1802" y="467"/>
                    </a:lnTo>
                    <a:lnTo>
                      <a:pt x="300" y="0"/>
                    </a:ln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179" name="Google Shape;1119;p48">
            <a:extLst>
              <a:ext uri="{FF2B5EF4-FFF2-40B4-BE49-F238E27FC236}">
                <a16:creationId xmlns:a16="http://schemas.microsoft.com/office/drawing/2014/main" id="{E39F13D5-8EE7-4E8C-A8C7-846E088380FE}"/>
              </a:ext>
            </a:extLst>
          </p:cNvPr>
          <p:cNvSpPr txBox="1">
            <a:spLocks/>
          </p:cNvSpPr>
          <p:nvPr/>
        </p:nvSpPr>
        <p:spPr>
          <a:xfrm flipH="1">
            <a:off x="479833" y="682051"/>
            <a:ext cx="1928400" cy="1122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endParaRPr lang="en" sz="8666" b="1" kern="0" dirty="0">
              <a:solidFill>
                <a:srgbClr val="FFFFFF"/>
              </a:solidFill>
              <a:latin typeface="Montserrat ExtraBold" panose="00000900000000000000" pitchFamily="2" charset="0"/>
              <a:cs typeface="Poppins" panose="00000500000000000000" pitchFamily="2" charset="0"/>
            </a:endParaRPr>
          </a:p>
        </p:txBody>
      </p:sp>
      <p:sp>
        <p:nvSpPr>
          <p:cNvPr id="180" name="Google Shape;1118;p48">
            <a:extLst>
              <a:ext uri="{FF2B5EF4-FFF2-40B4-BE49-F238E27FC236}">
                <a16:creationId xmlns:a16="http://schemas.microsoft.com/office/drawing/2014/main" id="{3994009E-CD43-49A8-B609-93D8C977402A}"/>
              </a:ext>
            </a:extLst>
          </p:cNvPr>
          <p:cNvSpPr/>
          <p:nvPr/>
        </p:nvSpPr>
        <p:spPr>
          <a:xfrm>
            <a:off x="819161" y="738259"/>
            <a:ext cx="1823200" cy="12864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81" name="Google Shape;1119;p48">
            <a:extLst>
              <a:ext uri="{FF2B5EF4-FFF2-40B4-BE49-F238E27FC236}">
                <a16:creationId xmlns:a16="http://schemas.microsoft.com/office/drawing/2014/main" id="{33D872B9-6D07-456A-9627-AD3739EC44D5}"/>
              </a:ext>
            </a:extLst>
          </p:cNvPr>
          <p:cNvSpPr txBox="1">
            <a:spLocks/>
          </p:cNvSpPr>
          <p:nvPr/>
        </p:nvSpPr>
        <p:spPr>
          <a:xfrm flipH="1">
            <a:off x="766567" y="820259"/>
            <a:ext cx="1928400" cy="1122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 sz="8666" kern="0" dirty="0">
                <a:solidFill>
                  <a:srgbClr val="FFFFFF"/>
                </a:solidFill>
                <a:latin typeface="Montserrat ExtraBold" panose="00000900000000000000" pitchFamily="2" charset="0"/>
              </a:rPr>
              <a:t>04</a:t>
            </a:r>
          </a:p>
        </p:txBody>
      </p:sp>
      <p:sp>
        <p:nvSpPr>
          <p:cNvPr id="182" name="Google Shape;1349;p52">
            <a:extLst>
              <a:ext uri="{FF2B5EF4-FFF2-40B4-BE49-F238E27FC236}">
                <a16:creationId xmlns:a16="http://schemas.microsoft.com/office/drawing/2014/main" id="{DCADC4A7-28AA-4DEA-BB7F-0B5A8228B3A4}"/>
              </a:ext>
            </a:extLst>
          </p:cNvPr>
          <p:cNvSpPr txBox="1">
            <a:spLocks/>
          </p:cNvSpPr>
          <p:nvPr/>
        </p:nvSpPr>
        <p:spPr>
          <a:xfrm>
            <a:off x="5787656" y="6091710"/>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0C2054">
                    <a:lumMod val="90000"/>
                    <a:lumOff val="10000"/>
                  </a:srgbClr>
                </a:solidFill>
              </a:rPr>
              <a:t>—Nikhil </a:t>
            </a:r>
            <a:r>
              <a:rPr lang="en-IN" sz="2133" kern="0" dirty="0" err="1">
                <a:solidFill>
                  <a:srgbClr val="0C2054">
                    <a:lumMod val="90000"/>
                    <a:lumOff val="10000"/>
                  </a:srgbClr>
                </a:solidFill>
              </a:rPr>
              <a:t>Lathiya</a:t>
            </a:r>
            <a:endParaRPr lang="en-IN" sz="2133" kern="0" dirty="0">
              <a:solidFill>
                <a:srgbClr val="0C2054">
                  <a:lumMod val="90000"/>
                  <a:lumOff val="10000"/>
                </a:srgbClr>
              </a:solidFill>
            </a:endParaRPr>
          </a:p>
        </p:txBody>
      </p:sp>
    </p:spTree>
    <p:extLst>
      <p:ext uri="{BB962C8B-B14F-4D97-AF65-F5344CB8AC3E}">
        <p14:creationId xmlns:p14="http://schemas.microsoft.com/office/powerpoint/2010/main" val="224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fill="hold"/>
                                        <p:tgtEl>
                                          <p:spTgt spid="179"/>
                                        </p:tgtEl>
                                        <p:attrNameLst>
                                          <p:attrName>ppt_x</p:attrName>
                                        </p:attrNameLst>
                                      </p:cBhvr>
                                      <p:tavLst>
                                        <p:tav tm="0">
                                          <p:val>
                                            <p:strVal val="#ppt_x"/>
                                          </p:val>
                                        </p:tav>
                                        <p:tav tm="100000">
                                          <p:val>
                                            <p:strVal val="#ppt_x"/>
                                          </p:val>
                                        </p:tav>
                                      </p:tavLst>
                                    </p:anim>
                                    <p:anim calcmode="lin" valueType="num">
                                      <p:cBhvr additive="base">
                                        <p:cTn id="8"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1000"/>
                                        <p:tgtEl>
                                          <p:spTgt spid="180"/>
                                        </p:tgtEl>
                                      </p:cBhvr>
                                    </p:animEffect>
                                    <p:anim calcmode="lin" valueType="num">
                                      <p:cBhvr>
                                        <p:cTn id="14" dur="1000" fill="hold"/>
                                        <p:tgtEl>
                                          <p:spTgt spid="180"/>
                                        </p:tgtEl>
                                        <p:attrNameLst>
                                          <p:attrName>ppt_x</p:attrName>
                                        </p:attrNameLst>
                                      </p:cBhvr>
                                      <p:tavLst>
                                        <p:tav tm="0">
                                          <p:val>
                                            <p:strVal val="#ppt_x"/>
                                          </p:val>
                                        </p:tav>
                                        <p:tav tm="100000">
                                          <p:val>
                                            <p:strVal val="#ppt_x"/>
                                          </p:val>
                                        </p:tav>
                                      </p:tavLst>
                                    </p:anim>
                                    <p:anim calcmode="lin" valueType="num">
                                      <p:cBhvr>
                                        <p:cTn id="15" dur="1000" fill="hold"/>
                                        <p:tgtEl>
                                          <p:spTgt spid="18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1"/>
                                        </p:tgtEl>
                                        <p:attrNameLst>
                                          <p:attrName>style.visibility</p:attrName>
                                        </p:attrNameLst>
                                      </p:cBhvr>
                                      <p:to>
                                        <p:strVal val="visible"/>
                                      </p:to>
                                    </p:set>
                                    <p:animEffect transition="in" filter="fade">
                                      <p:cBhvr>
                                        <p:cTn id="18" dur="1000"/>
                                        <p:tgtEl>
                                          <p:spTgt spid="181"/>
                                        </p:tgtEl>
                                      </p:cBhvr>
                                    </p:animEffect>
                                    <p:anim calcmode="lin" valueType="num">
                                      <p:cBhvr>
                                        <p:cTn id="19" dur="1000" fill="hold"/>
                                        <p:tgtEl>
                                          <p:spTgt spid="181"/>
                                        </p:tgtEl>
                                        <p:attrNameLst>
                                          <p:attrName>ppt_x</p:attrName>
                                        </p:attrNameLst>
                                      </p:cBhvr>
                                      <p:tavLst>
                                        <p:tav tm="0">
                                          <p:val>
                                            <p:strVal val="#ppt_x"/>
                                          </p:val>
                                        </p:tav>
                                        <p:tav tm="100000">
                                          <p:val>
                                            <p:strVal val="#ppt_x"/>
                                          </p:val>
                                        </p:tav>
                                      </p:tavLst>
                                    </p:anim>
                                    <p:anim calcmode="lin" valueType="num">
                                      <p:cBhvr>
                                        <p:cTn id="20" dur="1000" fill="hold"/>
                                        <p:tgtEl>
                                          <p:spTgt spid="18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169"/>
                                        </p:tgtEl>
                                        <p:attrNameLst>
                                          <p:attrName>style.visibility</p:attrName>
                                        </p:attrNameLst>
                                      </p:cBhvr>
                                      <p:to>
                                        <p:strVal val="visible"/>
                                      </p:to>
                                    </p:set>
                                    <p:animEffect transition="in" filter="fade">
                                      <p:cBhvr>
                                        <p:cTn id="23" dur="1000"/>
                                        <p:tgtEl>
                                          <p:spTgt spid="1169"/>
                                        </p:tgtEl>
                                      </p:cBhvr>
                                    </p:animEffect>
                                    <p:anim calcmode="lin" valueType="num">
                                      <p:cBhvr>
                                        <p:cTn id="24" dur="1000" fill="hold"/>
                                        <p:tgtEl>
                                          <p:spTgt spid="1169"/>
                                        </p:tgtEl>
                                        <p:attrNameLst>
                                          <p:attrName>ppt_x</p:attrName>
                                        </p:attrNameLst>
                                      </p:cBhvr>
                                      <p:tavLst>
                                        <p:tav tm="0">
                                          <p:val>
                                            <p:strVal val="#ppt_x"/>
                                          </p:val>
                                        </p:tav>
                                        <p:tav tm="100000">
                                          <p:val>
                                            <p:strVal val="#ppt_x"/>
                                          </p:val>
                                        </p:tav>
                                      </p:tavLst>
                                    </p:anim>
                                    <p:anim calcmode="lin" valueType="num">
                                      <p:cBhvr>
                                        <p:cTn id="25" dur="1000" fill="hold"/>
                                        <p:tgtEl>
                                          <p:spTgt spid="116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171"/>
                                        </p:tgtEl>
                                        <p:attrNameLst>
                                          <p:attrName>style.visibility</p:attrName>
                                        </p:attrNameLst>
                                      </p:cBhvr>
                                      <p:to>
                                        <p:strVal val="visible"/>
                                      </p:to>
                                    </p:set>
                                    <p:animEffect transition="in" filter="fade">
                                      <p:cBhvr>
                                        <p:cTn id="28" dur="1000"/>
                                        <p:tgtEl>
                                          <p:spTgt spid="1171"/>
                                        </p:tgtEl>
                                      </p:cBhvr>
                                    </p:animEffect>
                                    <p:anim calcmode="lin" valueType="num">
                                      <p:cBhvr>
                                        <p:cTn id="29" dur="1000" fill="hold"/>
                                        <p:tgtEl>
                                          <p:spTgt spid="1171"/>
                                        </p:tgtEl>
                                        <p:attrNameLst>
                                          <p:attrName>ppt_x</p:attrName>
                                        </p:attrNameLst>
                                      </p:cBhvr>
                                      <p:tavLst>
                                        <p:tav tm="0">
                                          <p:val>
                                            <p:strVal val="#ppt_x"/>
                                          </p:val>
                                        </p:tav>
                                        <p:tav tm="100000">
                                          <p:val>
                                            <p:strVal val="#ppt_x"/>
                                          </p:val>
                                        </p:tav>
                                      </p:tavLst>
                                    </p:anim>
                                    <p:anim calcmode="lin" valueType="num">
                                      <p:cBhvr>
                                        <p:cTn id="30" dur="1000" fill="hold"/>
                                        <p:tgtEl>
                                          <p:spTgt spid="11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9" grpId="0"/>
      <p:bldP spid="179" grpId="0"/>
      <p:bldP spid="180" grpId="0" animBg="1"/>
      <p:bldP spid="18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2"/>
            </a:gs>
            <a:gs pos="60000">
              <a:schemeClr val="accent2"/>
            </a:gs>
          </a:gsLst>
          <a:lin ang="0" scaled="0"/>
        </a:gradFill>
        <a:effectLst/>
      </p:bgPr>
    </p:bg>
    <p:spTree>
      <p:nvGrpSpPr>
        <p:cNvPr id="1" name="Shape 89"/>
        <p:cNvGrpSpPr/>
        <p:nvPr/>
      </p:nvGrpSpPr>
      <p:grpSpPr>
        <a:xfrm>
          <a:off x="0" y="0"/>
          <a:ext cx="0" cy="0"/>
          <a:chOff x="0" y="0"/>
          <a:chExt cx="0" cy="0"/>
        </a:xfrm>
      </p:grpSpPr>
      <p:sp>
        <p:nvSpPr>
          <p:cNvPr id="90" name="Google Shape;90;p13"/>
          <p:cNvSpPr/>
          <p:nvPr/>
        </p:nvSpPr>
        <p:spPr>
          <a:xfrm>
            <a:off x="9416504" y="3747067"/>
            <a:ext cx="1606093" cy="3101731"/>
          </a:xfrm>
          <a:prstGeom prst="rect">
            <a:avLst/>
          </a:prstGeom>
        </p:spPr>
        <p:txBody>
          <a:bodyPr>
            <a:prstTxWarp prst="textPlain">
              <a:avLst/>
            </a:prstTxWarp>
          </a:bodyPr>
          <a:lstStyle/>
          <a:p>
            <a:pPr algn="ctr" defTabSz="1219170">
              <a:buClr>
                <a:srgbClr val="000000"/>
              </a:buClr>
            </a:pPr>
            <a:r>
              <a:rPr sz="1867" kern="0" dirty="0">
                <a:gradFill>
                  <a:gsLst>
                    <a:gs pos="0">
                      <a:srgbClr val="C7284F"/>
                    </a:gs>
                    <a:gs pos="100000">
                      <a:srgbClr val="FF7154"/>
                    </a:gs>
                  </a:gsLst>
                  <a:lin ang="5400700" scaled="0"/>
                </a:gradFill>
                <a:latin typeface="Verdana" panose="020B0604030504040204" pitchFamily="34" charset="0"/>
                <a:ea typeface="Verdana" panose="020B0604030504040204" pitchFamily="34" charset="0"/>
                <a:cs typeface="Verdana" panose="020B0604030504040204" pitchFamily="34" charset="0"/>
                <a:sym typeface="Arial"/>
              </a:rPr>
              <a:t>1</a:t>
            </a:r>
          </a:p>
        </p:txBody>
      </p:sp>
      <p:sp>
        <p:nvSpPr>
          <p:cNvPr id="91" name="Google Shape;91;p13"/>
          <p:cNvSpPr txBox="1"/>
          <p:nvPr/>
        </p:nvSpPr>
        <p:spPr>
          <a:xfrm>
            <a:off x="-708849" y="162500"/>
            <a:ext cx="6578729" cy="6402800"/>
          </a:xfrm>
          <a:prstGeom prst="rect">
            <a:avLst/>
          </a:prstGeom>
          <a:noFill/>
          <a:ln>
            <a:noFill/>
          </a:ln>
        </p:spPr>
        <p:txBody>
          <a:bodyPr spcFirstLastPara="1" wrap="square" lIns="121900" tIns="121900" rIns="121900" bIns="121900" anchor="t" anchorCtr="0">
            <a:noAutofit/>
          </a:bodyPr>
          <a:lstStyle/>
          <a:p>
            <a:pPr marL="1219170" defTabSz="1219170">
              <a:buClr>
                <a:srgbClr val="000000"/>
              </a:buClr>
            </a:pPr>
            <a:r>
              <a:rPr lang="en" sz="6133" b="1" kern="0" dirty="0">
                <a:solidFill>
                  <a:srgbClr val="4C1130"/>
                </a:solidFill>
                <a:latin typeface="Merriweather"/>
                <a:ea typeface="Merriweather"/>
                <a:cs typeface="Merriweather"/>
                <a:sym typeface="Merriweather"/>
              </a:rPr>
              <a:t> </a:t>
            </a:r>
            <a:endParaRPr sz="6133" b="1" kern="0" dirty="0">
              <a:solidFill>
                <a:srgbClr val="4C1130"/>
              </a:solidFill>
              <a:latin typeface="Merriweather"/>
              <a:ea typeface="Merriweather"/>
              <a:cs typeface="Merriweather"/>
              <a:sym typeface="Merriweather"/>
            </a:endParaRPr>
          </a:p>
          <a:p>
            <a:pPr marL="1219170" defTabSz="1219170">
              <a:buClr>
                <a:srgbClr val="000000"/>
              </a:buClr>
            </a:pPr>
            <a:r>
              <a:rPr lang="en" sz="6133" b="1" kern="0" dirty="0">
                <a:solidFill>
                  <a:srgbClr val="4C1130"/>
                </a:solidFill>
                <a:latin typeface="Merriweather"/>
                <a:ea typeface="Merriweather"/>
                <a:cs typeface="Merriweather"/>
                <a:sym typeface="Merriweather"/>
              </a:rPr>
              <a:t> Defining</a:t>
            </a:r>
            <a:endParaRPr sz="6133" b="1" kern="0" dirty="0">
              <a:solidFill>
                <a:srgbClr val="4C1130"/>
              </a:solidFill>
              <a:latin typeface="Merriweather"/>
              <a:ea typeface="Merriweather"/>
              <a:cs typeface="Merriweather"/>
              <a:sym typeface="Merriweather"/>
            </a:endParaRPr>
          </a:p>
          <a:p>
            <a:pPr defTabSz="1219170">
              <a:buClr>
                <a:srgbClr val="000000"/>
              </a:buClr>
            </a:pPr>
            <a:r>
              <a:rPr lang="en" sz="6133" b="1" kern="0" dirty="0">
                <a:solidFill>
                  <a:srgbClr val="4C1130"/>
                </a:solidFill>
                <a:latin typeface="Merriweather"/>
                <a:ea typeface="Merriweather"/>
                <a:cs typeface="Merriweather"/>
                <a:sym typeface="Merriweather"/>
              </a:rPr>
              <a:t>               I.T.</a:t>
            </a:r>
            <a:endParaRPr sz="6133" b="1" kern="0" dirty="0">
              <a:solidFill>
                <a:srgbClr val="4C1130"/>
              </a:solidFill>
              <a:latin typeface="Merriweather"/>
              <a:ea typeface="Merriweather"/>
              <a:cs typeface="Merriweather"/>
              <a:sym typeface="Merriweather"/>
            </a:endParaRPr>
          </a:p>
          <a:p>
            <a:pPr defTabSz="1219170">
              <a:buClr>
                <a:srgbClr val="000000"/>
              </a:buClr>
            </a:pPr>
            <a:r>
              <a:rPr lang="en" sz="6133" b="1" kern="0" dirty="0">
                <a:solidFill>
                  <a:srgbClr val="4C1130"/>
                </a:solidFill>
                <a:latin typeface="Merriweather"/>
                <a:ea typeface="Merriweather"/>
                <a:cs typeface="Merriweather"/>
                <a:sym typeface="Merriweather"/>
              </a:rPr>
              <a:t>    Requirements</a:t>
            </a:r>
            <a:endParaRPr sz="6133" b="1" kern="0" dirty="0">
              <a:solidFill>
                <a:srgbClr val="4C1130"/>
              </a:solidFill>
              <a:latin typeface="Merriweather"/>
              <a:ea typeface="Merriweather"/>
              <a:cs typeface="Merriweather"/>
              <a:sym typeface="Merriweather"/>
            </a:endParaRPr>
          </a:p>
          <a:p>
            <a:pPr marL="1219170" indent="609585" defTabSz="1219170">
              <a:buClr>
                <a:srgbClr val="000000"/>
              </a:buClr>
            </a:pPr>
            <a:r>
              <a:rPr lang="en" sz="6133" b="1" kern="0" dirty="0">
                <a:solidFill>
                  <a:srgbClr val="4C1130"/>
                </a:solidFill>
                <a:latin typeface="Merriweather"/>
                <a:ea typeface="Merriweather"/>
                <a:cs typeface="Merriweather"/>
                <a:sym typeface="Merriweather"/>
              </a:rPr>
              <a:t>Of    The </a:t>
            </a:r>
            <a:endParaRPr sz="6133" b="1" kern="0" dirty="0">
              <a:solidFill>
                <a:srgbClr val="4C1130"/>
              </a:solidFill>
              <a:latin typeface="Merriweather"/>
              <a:ea typeface="Merriweather"/>
              <a:cs typeface="Merriweather"/>
              <a:sym typeface="Merriweather"/>
            </a:endParaRPr>
          </a:p>
          <a:p>
            <a:pPr defTabSz="1219170">
              <a:buClr>
                <a:srgbClr val="000000"/>
              </a:buClr>
            </a:pPr>
            <a:r>
              <a:rPr lang="en" sz="6133" b="1" kern="0" dirty="0">
                <a:solidFill>
                  <a:srgbClr val="4C1130"/>
                </a:solidFill>
                <a:latin typeface="Merriweather"/>
                <a:ea typeface="Merriweather"/>
                <a:cs typeface="Merriweather"/>
                <a:sym typeface="Merriweather"/>
              </a:rPr>
              <a:t>        Company</a:t>
            </a:r>
            <a:endParaRPr sz="6133" b="1" kern="0" dirty="0">
              <a:solidFill>
                <a:srgbClr val="4C1130"/>
              </a:solidFill>
              <a:latin typeface="Merriweather"/>
              <a:ea typeface="Merriweather"/>
              <a:cs typeface="Merriweather"/>
              <a:sym typeface="Merriweather"/>
            </a:endParaRPr>
          </a:p>
        </p:txBody>
      </p:sp>
      <p:sp>
        <p:nvSpPr>
          <p:cNvPr id="5" name="Google Shape;85;p12">
            <a:extLst>
              <a:ext uri="{FF2B5EF4-FFF2-40B4-BE49-F238E27FC236}">
                <a16:creationId xmlns:a16="http://schemas.microsoft.com/office/drawing/2014/main" id="{FF538075-8B96-F740-9ADD-5C12010EE628}"/>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4541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anim calcmode="lin" valueType="num">
                                      <p:cBhvr>
                                        <p:cTn id="8" dur="1000" fill="hold"/>
                                        <p:tgtEl>
                                          <p:spTgt spid="90"/>
                                        </p:tgtEl>
                                        <p:attrNameLst>
                                          <p:attrName>ppt_x</p:attrName>
                                        </p:attrNameLst>
                                      </p:cBhvr>
                                      <p:tavLst>
                                        <p:tav tm="0">
                                          <p:val>
                                            <p:strVal val="#ppt_x"/>
                                          </p:val>
                                        </p:tav>
                                        <p:tav tm="100000">
                                          <p:val>
                                            <p:strVal val="#ppt_x"/>
                                          </p:val>
                                        </p:tav>
                                      </p:tavLst>
                                    </p:anim>
                                    <p:anim calcmode="lin" valueType="num">
                                      <p:cBhvr>
                                        <p:cTn id="9" dur="1000" fill="hold"/>
                                        <p:tgtEl>
                                          <p:spTgt spid="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1000"/>
                                        <p:tgtEl>
                                          <p:spTgt spid="91"/>
                                        </p:tgtEl>
                                      </p:cBhvr>
                                    </p:animEffect>
                                    <p:anim calcmode="lin" valueType="num">
                                      <p:cBhvr>
                                        <p:cTn id="13" dur="1000" fill="hold"/>
                                        <p:tgtEl>
                                          <p:spTgt spid="91"/>
                                        </p:tgtEl>
                                        <p:attrNameLst>
                                          <p:attrName>ppt_x</p:attrName>
                                        </p:attrNameLst>
                                      </p:cBhvr>
                                      <p:tavLst>
                                        <p:tav tm="0">
                                          <p:val>
                                            <p:strVal val="#ppt_x"/>
                                          </p:val>
                                        </p:tav>
                                        <p:tav tm="100000">
                                          <p:val>
                                            <p:strVal val="#ppt_x"/>
                                          </p:val>
                                        </p:tav>
                                      </p:tavLst>
                                    </p:anim>
                                    <p:anim calcmode="lin" valueType="num">
                                      <p:cBhvr>
                                        <p:cTn id="14"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7" name="Google Shape;1127;p49"/>
          <p:cNvSpPr txBox="1">
            <a:spLocks noGrp="1"/>
          </p:cNvSpPr>
          <p:nvPr>
            <p:ph type="title" idx="6"/>
          </p:nvPr>
        </p:nvSpPr>
        <p:spPr>
          <a:xfrm>
            <a:off x="1714743" y="578383"/>
            <a:ext cx="10272000" cy="646400"/>
          </a:xfrm>
          <a:prstGeom prst="rect">
            <a:avLst/>
          </a:prstGeom>
        </p:spPr>
        <p:txBody>
          <a:bodyPr spcFirstLastPara="1" wrap="square" lIns="121900" tIns="121900" rIns="121900" bIns="121900" anchor="ctr" anchorCtr="0">
            <a:noAutofit/>
          </a:bodyPr>
          <a:lstStyle/>
          <a:p>
            <a:pPr algn="ctr"/>
            <a:r>
              <a:rPr lang="en-IN" dirty="0"/>
              <a:t>O</a:t>
            </a:r>
            <a:r>
              <a:rPr lang="en" dirty="0"/>
              <a:t>perational Feasibility</a:t>
            </a:r>
            <a:endParaRPr dirty="0"/>
          </a:p>
        </p:txBody>
      </p:sp>
      <p:sp>
        <p:nvSpPr>
          <p:cNvPr id="1133" name="Google Shape;1133;p49"/>
          <p:cNvSpPr txBox="1">
            <a:spLocks noGrp="1"/>
          </p:cNvSpPr>
          <p:nvPr>
            <p:ph type="subTitle" idx="5"/>
          </p:nvPr>
        </p:nvSpPr>
        <p:spPr>
          <a:xfrm>
            <a:off x="2941828" y="2023437"/>
            <a:ext cx="7817829" cy="1405564"/>
          </a:xfrm>
          <a:prstGeom prst="rect">
            <a:avLst/>
          </a:prstGeom>
        </p:spPr>
        <p:txBody>
          <a:bodyPr spcFirstLastPara="1" wrap="square" lIns="121900" tIns="121900" rIns="121900" bIns="121900" anchor="ctr" anchorCtr="0">
            <a:noAutofit/>
          </a:bodyPr>
          <a:lstStyle/>
          <a:p>
            <a:pPr marL="380990" indent="-380990" algn="l">
              <a:buFont typeface="Wingdings" panose="05000000000000000000" pitchFamily="2" charset="2"/>
              <a:buChar char="q"/>
            </a:pPr>
            <a:r>
              <a:rPr lang="en-US" sz="2400" dirty="0"/>
              <a:t> In Operational Feasibility Study we , examine whether the project satisfies the requirements identified in the requirement analysis phase </a:t>
            </a:r>
            <a:endParaRPr sz="2400" dirty="0"/>
          </a:p>
        </p:txBody>
      </p:sp>
      <p:sp>
        <p:nvSpPr>
          <p:cNvPr id="36" name="Google Shape;1349;p52">
            <a:extLst>
              <a:ext uri="{FF2B5EF4-FFF2-40B4-BE49-F238E27FC236}">
                <a16:creationId xmlns:a16="http://schemas.microsoft.com/office/drawing/2014/main" id="{08450AC3-1613-40EA-9A78-44B6DD24F8D6}"/>
              </a:ext>
            </a:extLst>
          </p:cNvPr>
          <p:cNvSpPr txBox="1">
            <a:spLocks/>
          </p:cNvSpPr>
          <p:nvPr/>
        </p:nvSpPr>
        <p:spPr>
          <a:xfrm>
            <a:off x="5787656" y="6091710"/>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0C2054">
                    <a:lumMod val="90000"/>
                    <a:lumOff val="10000"/>
                  </a:srgbClr>
                </a:solidFill>
              </a:rPr>
              <a:t>—</a:t>
            </a:r>
            <a:r>
              <a:rPr lang="en-IN" sz="1600" kern="0" dirty="0">
                <a:solidFill>
                  <a:srgbClr val="0C2054">
                    <a:lumMod val="90000"/>
                    <a:lumOff val="10000"/>
                  </a:srgbClr>
                </a:solidFill>
              </a:rPr>
              <a:t>Nikhil </a:t>
            </a:r>
            <a:r>
              <a:rPr lang="en-IN" sz="1600" kern="0" dirty="0" err="1">
                <a:solidFill>
                  <a:srgbClr val="0C2054">
                    <a:lumMod val="90000"/>
                    <a:lumOff val="10000"/>
                  </a:srgbClr>
                </a:solidFill>
              </a:rPr>
              <a:t>Lathiya</a:t>
            </a:r>
            <a:endParaRPr lang="en-IN" sz="1600" kern="0" dirty="0">
              <a:solidFill>
                <a:srgbClr val="0C2054">
                  <a:lumMod val="90000"/>
                  <a:lumOff val="10000"/>
                </a:srgbClr>
              </a:solidFill>
            </a:endParaRPr>
          </a:p>
        </p:txBody>
      </p:sp>
      <p:pic>
        <p:nvPicPr>
          <p:cNvPr id="3" name="Picture 2">
            <a:extLst>
              <a:ext uri="{FF2B5EF4-FFF2-40B4-BE49-F238E27FC236}">
                <a16:creationId xmlns:a16="http://schemas.microsoft.com/office/drawing/2014/main" id="{3249300A-2289-4589-8478-C4E3C93CF366}"/>
              </a:ext>
            </a:extLst>
          </p:cNvPr>
          <p:cNvPicPr>
            <a:picLocks noChangeAspect="1"/>
          </p:cNvPicPr>
          <p:nvPr/>
        </p:nvPicPr>
        <p:blipFill>
          <a:blip r:embed="rId3"/>
          <a:stretch>
            <a:fillRect/>
          </a:stretch>
        </p:blipFill>
        <p:spPr>
          <a:xfrm>
            <a:off x="4628412" y="3620237"/>
            <a:ext cx="3020617" cy="2804524"/>
          </a:xfrm>
          <a:prstGeom prst="rect">
            <a:avLst/>
          </a:prstGeom>
        </p:spPr>
      </p:pic>
    </p:spTree>
    <p:extLst>
      <p:ext uri="{BB962C8B-B14F-4D97-AF65-F5344CB8AC3E}">
        <p14:creationId xmlns:p14="http://schemas.microsoft.com/office/powerpoint/2010/main" val="53500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7"/>
                                        </p:tgtEl>
                                        <p:attrNameLst>
                                          <p:attrName>style.visibility</p:attrName>
                                        </p:attrNameLst>
                                      </p:cBhvr>
                                      <p:to>
                                        <p:strVal val="visible"/>
                                      </p:to>
                                    </p:set>
                                    <p:animEffect transition="in" filter="fade">
                                      <p:cBhvr>
                                        <p:cTn id="7" dur="1000"/>
                                        <p:tgtEl>
                                          <p:spTgt spid="1127"/>
                                        </p:tgtEl>
                                      </p:cBhvr>
                                    </p:animEffect>
                                    <p:anim calcmode="lin" valueType="num">
                                      <p:cBhvr>
                                        <p:cTn id="8" dur="1000" fill="hold"/>
                                        <p:tgtEl>
                                          <p:spTgt spid="1127"/>
                                        </p:tgtEl>
                                        <p:attrNameLst>
                                          <p:attrName>ppt_x</p:attrName>
                                        </p:attrNameLst>
                                      </p:cBhvr>
                                      <p:tavLst>
                                        <p:tav tm="0">
                                          <p:val>
                                            <p:strVal val="#ppt_x"/>
                                          </p:val>
                                        </p:tav>
                                        <p:tav tm="100000">
                                          <p:val>
                                            <p:strVal val="#ppt_x"/>
                                          </p:val>
                                        </p:tav>
                                      </p:tavLst>
                                    </p:anim>
                                    <p:anim calcmode="lin" valueType="num">
                                      <p:cBhvr>
                                        <p:cTn id="9" dur="1000" fill="hold"/>
                                        <p:tgtEl>
                                          <p:spTgt spid="11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33">
                                            <p:txEl>
                                              <p:pRg st="0" end="0"/>
                                            </p:txEl>
                                          </p:spTgt>
                                        </p:tgtEl>
                                        <p:attrNameLst>
                                          <p:attrName>style.visibility</p:attrName>
                                        </p:attrNameLst>
                                      </p:cBhvr>
                                      <p:to>
                                        <p:strVal val="visible"/>
                                      </p:to>
                                    </p:set>
                                    <p:animEffect transition="in" filter="fade">
                                      <p:cBhvr>
                                        <p:cTn id="14" dur="1000"/>
                                        <p:tgtEl>
                                          <p:spTgt spid="1133">
                                            <p:txEl>
                                              <p:pRg st="0" end="0"/>
                                            </p:txEl>
                                          </p:spTgt>
                                        </p:tgtEl>
                                      </p:cBhvr>
                                    </p:animEffect>
                                    <p:anim calcmode="lin" valueType="num">
                                      <p:cBhvr>
                                        <p:cTn id="15" dur="1000" fill="hold"/>
                                        <p:tgtEl>
                                          <p:spTgt spid="113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3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 grpId="0"/>
      <p:bldP spid="113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grpSp>
        <p:nvGrpSpPr>
          <p:cNvPr id="1351" name="Google Shape;1351;p52"/>
          <p:cNvGrpSpPr/>
          <p:nvPr/>
        </p:nvGrpSpPr>
        <p:grpSpPr>
          <a:xfrm>
            <a:off x="672593" y="579337"/>
            <a:ext cx="3651728" cy="2984196"/>
            <a:chOff x="572224" y="268298"/>
            <a:chExt cx="3149748" cy="2530662"/>
          </a:xfrm>
        </p:grpSpPr>
        <p:sp>
          <p:nvSpPr>
            <p:cNvPr id="1352" name="Google Shape;1352;p52"/>
            <p:cNvSpPr/>
            <p:nvPr/>
          </p:nvSpPr>
          <p:spPr>
            <a:xfrm>
              <a:off x="572224" y="774723"/>
              <a:ext cx="948646" cy="864211"/>
            </a:xfrm>
            <a:custGeom>
              <a:avLst/>
              <a:gdLst/>
              <a:ahLst/>
              <a:cxnLst/>
              <a:rect l="l" t="t" r="r" b="b"/>
              <a:pathLst>
                <a:path w="49570" h="45158" extrusionOk="0">
                  <a:moveTo>
                    <a:pt x="24773" y="1"/>
                  </a:moveTo>
                  <a:cubicBezTo>
                    <a:pt x="18989" y="1"/>
                    <a:pt x="13210" y="2210"/>
                    <a:pt x="8807" y="6630"/>
                  </a:cubicBezTo>
                  <a:cubicBezTo>
                    <a:pt x="1" y="15437"/>
                    <a:pt x="1" y="29747"/>
                    <a:pt x="8807" y="38553"/>
                  </a:cubicBezTo>
                  <a:cubicBezTo>
                    <a:pt x="13210" y="42956"/>
                    <a:pt x="18989" y="45158"/>
                    <a:pt x="24773" y="45158"/>
                  </a:cubicBezTo>
                  <a:cubicBezTo>
                    <a:pt x="30556" y="45158"/>
                    <a:pt x="36343" y="42956"/>
                    <a:pt x="40763" y="38553"/>
                  </a:cubicBezTo>
                  <a:cubicBezTo>
                    <a:pt x="49569" y="29747"/>
                    <a:pt x="49569" y="15437"/>
                    <a:pt x="40763" y="6630"/>
                  </a:cubicBezTo>
                  <a:cubicBezTo>
                    <a:pt x="36343" y="2210"/>
                    <a:pt x="30556" y="1"/>
                    <a:pt x="2477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3" name="Google Shape;1353;p52"/>
            <p:cNvSpPr/>
            <p:nvPr/>
          </p:nvSpPr>
          <p:spPr>
            <a:xfrm>
              <a:off x="655227" y="843986"/>
              <a:ext cx="782647" cy="726153"/>
            </a:xfrm>
            <a:custGeom>
              <a:avLst/>
              <a:gdLst/>
              <a:ahLst/>
              <a:cxnLst/>
              <a:rect l="l" t="t" r="r" b="b"/>
              <a:pathLst>
                <a:path w="40896" h="37944" extrusionOk="0">
                  <a:moveTo>
                    <a:pt x="20399" y="1"/>
                  </a:moveTo>
                  <a:cubicBezTo>
                    <a:pt x="11341" y="1"/>
                    <a:pt x="3317" y="6531"/>
                    <a:pt x="1735" y="15787"/>
                  </a:cubicBezTo>
                  <a:cubicBezTo>
                    <a:pt x="0" y="26094"/>
                    <a:pt x="6938" y="35902"/>
                    <a:pt x="17246" y="37669"/>
                  </a:cubicBezTo>
                  <a:cubicBezTo>
                    <a:pt x="18327" y="37854"/>
                    <a:pt x="19401" y="37944"/>
                    <a:pt x="20461" y="37944"/>
                  </a:cubicBezTo>
                  <a:cubicBezTo>
                    <a:pt x="29542" y="37944"/>
                    <a:pt x="37545" y="31388"/>
                    <a:pt x="39128" y="22158"/>
                  </a:cubicBezTo>
                  <a:cubicBezTo>
                    <a:pt x="40896" y="11818"/>
                    <a:pt x="33958" y="2044"/>
                    <a:pt x="23617" y="276"/>
                  </a:cubicBezTo>
                  <a:cubicBezTo>
                    <a:pt x="22536" y="91"/>
                    <a:pt x="21460" y="1"/>
                    <a:pt x="2039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4" name="Google Shape;1354;p52"/>
            <p:cNvSpPr/>
            <p:nvPr/>
          </p:nvSpPr>
          <p:spPr>
            <a:xfrm>
              <a:off x="711399" y="868196"/>
              <a:ext cx="723933" cy="698193"/>
            </a:xfrm>
            <a:custGeom>
              <a:avLst/>
              <a:gdLst/>
              <a:ahLst/>
              <a:cxnLst/>
              <a:rect l="l" t="t" r="r" b="b"/>
              <a:pathLst>
                <a:path w="37828" h="36483" extrusionOk="0">
                  <a:moveTo>
                    <a:pt x="18891" y="0"/>
                  </a:moveTo>
                  <a:cubicBezTo>
                    <a:pt x="9374" y="0"/>
                    <a:pt x="1371" y="7348"/>
                    <a:pt x="701" y="16957"/>
                  </a:cubicBezTo>
                  <a:cubicBezTo>
                    <a:pt x="1" y="27031"/>
                    <a:pt x="7573" y="35737"/>
                    <a:pt x="17613" y="36438"/>
                  </a:cubicBezTo>
                  <a:cubicBezTo>
                    <a:pt x="18046" y="36468"/>
                    <a:pt x="18477" y="36483"/>
                    <a:pt x="18904" y="36483"/>
                  </a:cubicBezTo>
                  <a:cubicBezTo>
                    <a:pt x="28421" y="36483"/>
                    <a:pt x="36423" y="29135"/>
                    <a:pt x="37094" y="19526"/>
                  </a:cubicBezTo>
                  <a:cubicBezTo>
                    <a:pt x="37828" y="9452"/>
                    <a:pt x="30222" y="746"/>
                    <a:pt x="20182" y="45"/>
                  </a:cubicBezTo>
                  <a:cubicBezTo>
                    <a:pt x="19749" y="15"/>
                    <a:pt x="19318" y="0"/>
                    <a:pt x="1889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5" name="Google Shape;1355;p52"/>
            <p:cNvSpPr/>
            <p:nvPr/>
          </p:nvSpPr>
          <p:spPr>
            <a:xfrm>
              <a:off x="876104" y="981803"/>
              <a:ext cx="338351" cy="451186"/>
            </a:xfrm>
            <a:custGeom>
              <a:avLst/>
              <a:gdLst/>
              <a:ahLst/>
              <a:cxnLst/>
              <a:rect l="l" t="t" r="r" b="b"/>
              <a:pathLst>
                <a:path w="17680" h="23576" extrusionOk="0">
                  <a:moveTo>
                    <a:pt x="6542" y="1"/>
                  </a:moveTo>
                  <a:cubicBezTo>
                    <a:pt x="6420" y="1"/>
                    <a:pt x="6296" y="16"/>
                    <a:pt x="6172" y="47"/>
                  </a:cubicBezTo>
                  <a:cubicBezTo>
                    <a:pt x="5738" y="113"/>
                    <a:pt x="5371" y="380"/>
                    <a:pt x="5171" y="747"/>
                  </a:cubicBezTo>
                  <a:cubicBezTo>
                    <a:pt x="4938" y="1081"/>
                    <a:pt x="4871" y="1481"/>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636" y="18994"/>
                    <a:pt x="2869" y="19360"/>
                    <a:pt x="3236" y="19561"/>
                  </a:cubicBezTo>
                  <a:cubicBezTo>
                    <a:pt x="3470" y="19724"/>
                    <a:pt x="3736" y="19806"/>
                    <a:pt x="4012" y="19806"/>
                  </a:cubicBezTo>
                  <a:cubicBezTo>
                    <a:pt x="4130" y="19806"/>
                    <a:pt x="4250" y="19791"/>
                    <a:pt x="4370" y="19761"/>
                  </a:cubicBezTo>
                  <a:lnTo>
                    <a:pt x="8874" y="18727"/>
                  </a:lnTo>
                  <a:lnTo>
                    <a:pt x="9708" y="22396"/>
                  </a:lnTo>
                  <a:cubicBezTo>
                    <a:pt x="9774" y="22763"/>
                    <a:pt x="10041" y="23130"/>
                    <a:pt x="10375" y="23330"/>
                  </a:cubicBezTo>
                  <a:cubicBezTo>
                    <a:pt x="10632" y="23493"/>
                    <a:pt x="10905" y="23575"/>
                    <a:pt x="11194" y="23575"/>
                  </a:cubicBezTo>
                  <a:cubicBezTo>
                    <a:pt x="11318" y="23575"/>
                    <a:pt x="11445" y="2356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712" y="9086"/>
                  </a:cubicBezTo>
                  <a:cubicBezTo>
                    <a:pt x="15455" y="8923"/>
                    <a:pt x="15165" y="8841"/>
                    <a:pt x="14878" y="8841"/>
                  </a:cubicBezTo>
                  <a:cubicBezTo>
                    <a:pt x="14754" y="8841"/>
                    <a:pt x="14631" y="8856"/>
                    <a:pt x="14511" y="8886"/>
                  </a:cubicBezTo>
                  <a:lnTo>
                    <a:pt x="4070" y="11321"/>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6" name="Google Shape;1356;p52"/>
            <p:cNvSpPr/>
            <p:nvPr/>
          </p:nvSpPr>
          <p:spPr>
            <a:xfrm>
              <a:off x="876104" y="981803"/>
              <a:ext cx="338351" cy="451186"/>
            </a:xfrm>
            <a:custGeom>
              <a:avLst/>
              <a:gdLst/>
              <a:ahLst/>
              <a:cxnLst/>
              <a:rect l="l" t="t" r="r" b="b"/>
              <a:pathLst>
                <a:path w="17680" h="23576" extrusionOk="0">
                  <a:moveTo>
                    <a:pt x="6542" y="1"/>
                  </a:moveTo>
                  <a:cubicBezTo>
                    <a:pt x="6420" y="1"/>
                    <a:pt x="6296" y="16"/>
                    <a:pt x="6172" y="47"/>
                  </a:cubicBezTo>
                  <a:cubicBezTo>
                    <a:pt x="5738" y="113"/>
                    <a:pt x="5371" y="380"/>
                    <a:pt x="5171" y="747"/>
                  </a:cubicBezTo>
                  <a:cubicBezTo>
                    <a:pt x="4938" y="1081"/>
                    <a:pt x="4871" y="1481"/>
                    <a:pt x="4971" y="1881"/>
                  </a:cubicBezTo>
                  <a:lnTo>
                    <a:pt x="5805" y="5517"/>
                  </a:lnTo>
                  <a:lnTo>
                    <a:pt x="1335" y="6518"/>
                  </a:lnTo>
                  <a:cubicBezTo>
                    <a:pt x="534" y="6718"/>
                    <a:pt x="1" y="7552"/>
                    <a:pt x="201" y="8353"/>
                  </a:cubicBezTo>
                  <a:lnTo>
                    <a:pt x="1402" y="13490"/>
                  </a:lnTo>
                  <a:cubicBezTo>
                    <a:pt x="1468" y="13890"/>
                    <a:pt x="1702" y="14257"/>
                    <a:pt x="2069" y="14457"/>
                  </a:cubicBezTo>
                  <a:cubicBezTo>
                    <a:pt x="2299" y="14595"/>
                    <a:pt x="2577" y="14670"/>
                    <a:pt x="2859" y="14670"/>
                  </a:cubicBezTo>
                  <a:cubicBezTo>
                    <a:pt x="2985" y="14670"/>
                    <a:pt x="3112" y="14655"/>
                    <a:pt x="3236" y="14624"/>
                  </a:cubicBezTo>
                  <a:lnTo>
                    <a:pt x="13710" y="12222"/>
                  </a:lnTo>
                  <a:lnTo>
                    <a:pt x="14177" y="14357"/>
                  </a:lnTo>
                  <a:lnTo>
                    <a:pt x="3670" y="16792"/>
                  </a:lnTo>
                  <a:cubicBezTo>
                    <a:pt x="3270" y="16859"/>
                    <a:pt x="2936" y="17126"/>
                    <a:pt x="2736" y="17459"/>
                  </a:cubicBezTo>
                  <a:cubicBezTo>
                    <a:pt x="2502" y="17793"/>
                    <a:pt x="2436" y="18226"/>
                    <a:pt x="2536" y="18627"/>
                  </a:cubicBezTo>
                  <a:cubicBezTo>
                    <a:pt x="2636" y="18994"/>
                    <a:pt x="2869" y="19360"/>
                    <a:pt x="3236" y="19561"/>
                  </a:cubicBezTo>
                  <a:cubicBezTo>
                    <a:pt x="3470" y="19724"/>
                    <a:pt x="3736" y="19806"/>
                    <a:pt x="4012" y="19806"/>
                  </a:cubicBezTo>
                  <a:cubicBezTo>
                    <a:pt x="4130" y="19806"/>
                    <a:pt x="4250" y="19791"/>
                    <a:pt x="4370" y="19761"/>
                  </a:cubicBezTo>
                  <a:lnTo>
                    <a:pt x="8874" y="18727"/>
                  </a:lnTo>
                  <a:lnTo>
                    <a:pt x="9708" y="22396"/>
                  </a:lnTo>
                  <a:cubicBezTo>
                    <a:pt x="9774" y="22763"/>
                    <a:pt x="10041" y="23130"/>
                    <a:pt x="10375" y="23330"/>
                  </a:cubicBezTo>
                  <a:cubicBezTo>
                    <a:pt x="10632" y="23493"/>
                    <a:pt x="10905" y="23575"/>
                    <a:pt x="11194" y="23575"/>
                  </a:cubicBezTo>
                  <a:cubicBezTo>
                    <a:pt x="11318" y="23575"/>
                    <a:pt x="11445" y="23560"/>
                    <a:pt x="11576" y="23530"/>
                  </a:cubicBezTo>
                  <a:cubicBezTo>
                    <a:pt x="11976" y="23430"/>
                    <a:pt x="12309" y="23197"/>
                    <a:pt x="12543" y="22863"/>
                  </a:cubicBezTo>
                  <a:cubicBezTo>
                    <a:pt x="12743" y="22529"/>
                    <a:pt x="12843" y="22096"/>
                    <a:pt x="12743" y="21696"/>
                  </a:cubicBezTo>
                  <a:lnTo>
                    <a:pt x="11909" y="18093"/>
                  </a:lnTo>
                  <a:lnTo>
                    <a:pt x="16412" y="17025"/>
                  </a:lnTo>
                  <a:cubicBezTo>
                    <a:pt x="16813" y="16925"/>
                    <a:pt x="17180" y="16692"/>
                    <a:pt x="17413" y="16358"/>
                  </a:cubicBezTo>
                  <a:cubicBezTo>
                    <a:pt x="17613" y="15991"/>
                    <a:pt x="17680" y="15591"/>
                    <a:pt x="17580" y="15191"/>
                  </a:cubicBezTo>
                  <a:lnTo>
                    <a:pt x="16412" y="10020"/>
                  </a:lnTo>
                  <a:cubicBezTo>
                    <a:pt x="16312" y="9620"/>
                    <a:pt x="16045" y="9287"/>
                    <a:pt x="15712" y="9086"/>
                  </a:cubicBezTo>
                  <a:cubicBezTo>
                    <a:pt x="15455" y="8923"/>
                    <a:pt x="15165" y="8841"/>
                    <a:pt x="14878" y="8841"/>
                  </a:cubicBezTo>
                  <a:cubicBezTo>
                    <a:pt x="14754" y="8841"/>
                    <a:pt x="14631" y="8856"/>
                    <a:pt x="14511" y="8886"/>
                  </a:cubicBezTo>
                  <a:lnTo>
                    <a:pt x="4070" y="11321"/>
                  </a:lnTo>
                  <a:lnTo>
                    <a:pt x="3603" y="9187"/>
                  </a:lnTo>
                  <a:lnTo>
                    <a:pt x="14111" y="6751"/>
                  </a:lnTo>
                  <a:cubicBezTo>
                    <a:pt x="14945" y="6551"/>
                    <a:pt x="15445" y="5717"/>
                    <a:pt x="15278" y="4883"/>
                  </a:cubicBezTo>
                  <a:cubicBezTo>
                    <a:pt x="15178" y="4483"/>
                    <a:pt x="14945" y="4150"/>
                    <a:pt x="14578" y="3949"/>
                  </a:cubicBezTo>
                  <a:cubicBezTo>
                    <a:pt x="14344" y="3786"/>
                    <a:pt x="14062" y="3704"/>
                    <a:pt x="13776" y="3704"/>
                  </a:cubicBezTo>
                  <a:cubicBezTo>
                    <a:pt x="13653" y="3704"/>
                    <a:pt x="13530" y="3719"/>
                    <a:pt x="13410" y="3749"/>
                  </a:cubicBezTo>
                  <a:lnTo>
                    <a:pt x="8840" y="4817"/>
                  </a:lnTo>
                  <a:lnTo>
                    <a:pt x="8006" y="1181"/>
                  </a:lnTo>
                  <a:cubicBezTo>
                    <a:pt x="7906" y="781"/>
                    <a:pt x="7673" y="447"/>
                    <a:pt x="7306" y="213"/>
                  </a:cubicBezTo>
                  <a:cubicBezTo>
                    <a:pt x="7076" y="75"/>
                    <a:pt x="6813" y="1"/>
                    <a:pt x="654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7" name="Google Shape;1357;p52"/>
            <p:cNvSpPr/>
            <p:nvPr/>
          </p:nvSpPr>
          <p:spPr>
            <a:xfrm>
              <a:off x="1400229" y="367072"/>
              <a:ext cx="676070" cy="603023"/>
            </a:xfrm>
            <a:custGeom>
              <a:avLst/>
              <a:gdLst/>
              <a:ahLst/>
              <a:cxnLst/>
              <a:rect l="l" t="t" r="r" b="b"/>
              <a:pathLst>
                <a:path w="35327" h="31510" extrusionOk="0">
                  <a:moveTo>
                    <a:pt x="17676" y="0"/>
                  </a:moveTo>
                  <a:cubicBezTo>
                    <a:pt x="13195" y="0"/>
                    <a:pt x="8749" y="1897"/>
                    <a:pt x="5638" y="5581"/>
                  </a:cubicBezTo>
                  <a:cubicBezTo>
                    <a:pt x="1" y="12219"/>
                    <a:pt x="835" y="22160"/>
                    <a:pt x="7506" y="27797"/>
                  </a:cubicBezTo>
                  <a:cubicBezTo>
                    <a:pt x="10460" y="30291"/>
                    <a:pt x="14068" y="31509"/>
                    <a:pt x="17656" y="31509"/>
                  </a:cubicBezTo>
                  <a:cubicBezTo>
                    <a:pt x="22132" y="31509"/>
                    <a:pt x="26578" y="29613"/>
                    <a:pt x="29689" y="25929"/>
                  </a:cubicBezTo>
                  <a:cubicBezTo>
                    <a:pt x="35326" y="19291"/>
                    <a:pt x="34492" y="9350"/>
                    <a:pt x="27854" y="3713"/>
                  </a:cubicBezTo>
                  <a:cubicBezTo>
                    <a:pt x="24885" y="1219"/>
                    <a:pt x="21270" y="0"/>
                    <a:pt x="1767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8" name="Google Shape;1358;p52"/>
            <p:cNvSpPr/>
            <p:nvPr/>
          </p:nvSpPr>
          <p:spPr>
            <a:xfrm>
              <a:off x="1453855" y="415033"/>
              <a:ext cx="568824" cy="506474"/>
            </a:xfrm>
            <a:custGeom>
              <a:avLst/>
              <a:gdLst/>
              <a:ahLst/>
              <a:cxnLst/>
              <a:rect l="l" t="t" r="r" b="b"/>
              <a:pathLst>
                <a:path w="29723" h="26465" extrusionOk="0">
                  <a:moveTo>
                    <a:pt x="14875" y="0"/>
                  </a:moveTo>
                  <a:cubicBezTo>
                    <a:pt x="11063" y="0"/>
                    <a:pt x="7277" y="1641"/>
                    <a:pt x="4671" y="4810"/>
                  </a:cubicBezTo>
                  <a:cubicBezTo>
                    <a:pt x="1" y="10447"/>
                    <a:pt x="801" y="18786"/>
                    <a:pt x="6439" y="23423"/>
                  </a:cubicBezTo>
                  <a:cubicBezTo>
                    <a:pt x="8908" y="25468"/>
                    <a:pt x="11895" y="26464"/>
                    <a:pt x="14862" y="26464"/>
                  </a:cubicBezTo>
                  <a:cubicBezTo>
                    <a:pt x="18670" y="26464"/>
                    <a:pt x="22446" y="24823"/>
                    <a:pt x="25052" y="21655"/>
                  </a:cubicBezTo>
                  <a:cubicBezTo>
                    <a:pt x="29722" y="16051"/>
                    <a:pt x="28922" y="7678"/>
                    <a:pt x="23284" y="3042"/>
                  </a:cubicBezTo>
                  <a:cubicBezTo>
                    <a:pt x="20830" y="996"/>
                    <a:pt x="17845" y="0"/>
                    <a:pt x="14875"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9" name="Google Shape;1359;p52"/>
            <p:cNvSpPr/>
            <p:nvPr/>
          </p:nvSpPr>
          <p:spPr>
            <a:xfrm>
              <a:off x="1473013" y="441655"/>
              <a:ext cx="549667" cy="486418"/>
            </a:xfrm>
            <a:custGeom>
              <a:avLst/>
              <a:gdLst/>
              <a:ahLst/>
              <a:cxnLst/>
              <a:rect l="l" t="t" r="r" b="b"/>
              <a:pathLst>
                <a:path w="28722" h="25417" extrusionOk="0">
                  <a:moveTo>
                    <a:pt x="14375" y="0"/>
                  </a:moveTo>
                  <a:cubicBezTo>
                    <a:pt x="10554" y="0"/>
                    <a:pt x="6775" y="1718"/>
                    <a:pt x="4270" y="4986"/>
                  </a:cubicBezTo>
                  <a:cubicBezTo>
                    <a:pt x="1" y="10557"/>
                    <a:pt x="1068" y="18529"/>
                    <a:pt x="6639" y="22799"/>
                  </a:cubicBezTo>
                  <a:cubicBezTo>
                    <a:pt x="8955" y="24564"/>
                    <a:pt x="11676" y="25417"/>
                    <a:pt x="14371" y="25417"/>
                  </a:cubicBezTo>
                  <a:cubicBezTo>
                    <a:pt x="18195" y="25417"/>
                    <a:pt x="21966" y="23699"/>
                    <a:pt x="24451" y="20431"/>
                  </a:cubicBezTo>
                  <a:cubicBezTo>
                    <a:pt x="28721" y="14827"/>
                    <a:pt x="27654" y="6854"/>
                    <a:pt x="22083" y="2618"/>
                  </a:cubicBezTo>
                  <a:cubicBezTo>
                    <a:pt x="19780" y="853"/>
                    <a:pt x="17067" y="0"/>
                    <a:pt x="1437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0" name="Google Shape;1360;p52"/>
            <p:cNvSpPr/>
            <p:nvPr/>
          </p:nvSpPr>
          <p:spPr>
            <a:xfrm>
              <a:off x="1619843" y="511760"/>
              <a:ext cx="236865" cy="313109"/>
            </a:xfrm>
            <a:custGeom>
              <a:avLst/>
              <a:gdLst/>
              <a:ahLst/>
              <a:cxnLst/>
              <a:rect l="l" t="t" r="r" b="b"/>
              <a:pathLst>
                <a:path w="12377" h="16361" extrusionOk="0">
                  <a:moveTo>
                    <a:pt x="7907" y="1"/>
                  </a:moveTo>
                  <a:cubicBezTo>
                    <a:pt x="7432" y="1"/>
                    <a:pt x="7014" y="335"/>
                    <a:pt x="6906" y="823"/>
                  </a:cubicBezTo>
                  <a:lnTo>
                    <a:pt x="6272" y="3325"/>
                  </a:lnTo>
                  <a:lnTo>
                    <a:pt x="3170" y="2558"/>
                  </a:lnTo>
                  <a:cubicBezTo>
                    <a:pt x="3076" y="2530"/>
                    <a:pt x="2982" y="2517"/>
                    <a:pt x="2889" y="2517"/>
                  </a:cubicBezTo>
                  <a:cubicBezTo>
                    <a:pt x="2417" y="2517"/>
                    <a:pt x="1980" y="2851"/>
                    <a:pt x="1869" y="3325"/>
                  </a:cubicBezTo>
                  <a:lnTo>
                    <a:pt x="1001" y="6894"/>
                  </a:lnTo>
                  <a:cubicBezTo>
                    <a:pt x="901" y="7161"/>
                    <a:pt x="935" y="7461"/>
                    <a:pt x="1102" y="7695"/>
                  </a:cubicBezTo>
                  <a:cubicBezTo>
                    <a:pt x="1235" y="7928"/>
                    <a:pt x="1468" y="8095"/>
                    <a:pt x="1769" y="8162"/>
                  </a:cubicBezTo>
                  <a:lnTo>
                    <a:pt x="9041" y="9996"/>
                  </a:lnTo>
                  <a:lnTo>
                    <a:pt x="8640" y="11464"/>
                  </a:lnTo>
                  <a:lnTo>
                    <a:pt x="1368" y="9663"/>
                  </a:lnTo>
                  <a:cubicBezTo>
                    <a:pt x="1279" y="9629"/>
                    <a:pt x="1187" y="9614"/>
                    <a:pt x="1094" y="9614"/>
                  </a:cubicBezTo>
                  <a:cubicBezTo>
                    <a:pt x="909" y="9614"/>
                    <a:pt x="723" y="9674"/>
                    <a:pt x="568" y="9763"/>
                  </a:cubicBezTo>
                  <a:cubicBezTo>
                    <a:pt x="301" y="9896"/>
                    <a:pt x="134" y="10163"/>
                    <a:pt x="67" y="10430"/>
                  </a:cubicBezTo>
                  <a:cubicBezTo>
                    <a:pt x="1" y="10697"/>
                    <a:pt x="34" y="10997"/>
                    <a:pt x="201" y="11230"/>
                  </a:cubicBezTo>
                  <a:cubicBezTo>
                    <a:pt x="334" y="11464"/>
                    <a:pt x="568" y="11664"/>
                    <a:pt x="835" y="11731"/>
                  </a:cubicBezTo>
                  <a:lnTo>
                    <a:pt x="3970" y="12465"/>
                  </a:lnTo>
                  <a:lnTo>
                    <a:pt x="3336" y="15033"/>
                  </a:lnTo>
                  <a:cubicBezTo>
                    <a:pt x="3270" y="15300"/>
                    <a:pt x="3303" y="15600"/>
                    <a:pt x="3470" y="15834"/>
                  </a:cubicBezTo>
                  <a:cubicBezTo>
                    <a:pt x="3603" y="16067"/>
                    <a:pt x="3837" y="16267"/>
                    <a:pt x="4137" y="16334"/>
                  </a:cubicBezTo>
                  <a:cubicBezTo>
                    <a:pt x="4209" y="16352"/>
                    <a:pt x="4282" y="16360"/>
                    <a:pt x="4357" y="16360"/>
                  </a:cubicBezTo>
                  <a:cubicBezTo>
                    <a:pt x="4560" y="16360"/>
                    <a:pt x="4767" y="16298"/>
                    <a:pt x="4938" y="16201"/>
                  </a:cubicBezTo>
                  <a:cubicBezTo>
                    <a:pt x="5171" y="16067"/>
                    <a:pt x="5371" y="15834"/>
                    <a:pt x="5438" y="15534"/>
                  </a:cubicBezTo>
                  <a:lnTo>
                    <a:pt x="6072" y="13032"/>
                  </a:lnTo>
                  <a:lnTo>
                    <a:pt x="9174" y="13832"/>
                  </a:lnTo>
                  <a:cubicBezTo>
                    <a:pt x="9269" y="13853"/>
                    <a:pt x="9364" y="13865"/>
                    <a:pt x="9457" y="13865"/>
                  </a:cubicBezTo>
                  <a:cubicBezTo>
                    <a:pt x="9658" y="13865"/>
                    <a:pt x="9848" y="13813"/>
                    <a:pt x="10008" y="13699"/>
                  </a:cubicBezTo>
                  <a:cubicBezTo>
                    <a:pt x="10275" y="13565"/>
                    <a:pt x="10442" y="13332"/>
                    <a:pt x="10508" y="13065"/>
                  </a:cubicBezTo>
                  <a:lnTo>
                    <a:pt x="11409" y="9496"/>
                  </a:lnTo>
                  <a:cubicBezTo>
                    <a:pt x="11476" y="9196"/>
                    <a:pt x="11409" y="8929"/>
                    <a:pt x="11242" y="8662"/>
                  </a:cubicBezTo>
                  <a:cubicBezTo>
                    <a:pt x="11109" y="8428"/>
                    <a:pt x="10875" y="8262"/>
                    <a:pt x="10575" y="8195"/>
                  </a:cubicBezTo>
                  <a:lnTo>
                    <a:pt x="3303" y="6360"/>
                  </a:lnTo>
                  <a:lnTo>
                    <a:pt x="3670" y="4893"/>
                  </a:lnTo>
                  <a:lnTo>
                    <a:pt x="10975" y="6727"/>
                  </a:lnTo>
                  <a:cubicBezTo>
                    <a:pt x="11056" y="6745"/>
                    <a:pt x="11136" y="6753"/>
                    <a:pt x="11215" y="6753"/>
                  </a:cubicBezTo>
                  <a:cubicBezTo>
                    <a:pt x="11432" y="6753"/>
                    <a:pt x="11638" y="6691"/>
                    <a:pt x="11809" y="6594"/>
                  </a:cubicBezTo>
                  <a:cubicBezTo>
                    <a:pt x="12076" y="6427"/>
                    <a:pt x="12243" y="6193"/>
                    <a:pt x="12310" y="5927"/>
                  </a:cubicBezTo>
                  <a:cubicBezTo>
                    <a:pt x="12376" y="5660"/>
                    <a:pt x="12343" y="5360"/>
                    <a:pt x="12176" y="5126"/>
                  </a:cubicBezTo>
                  <a:cubicBezTo>
                    <a:pt x="12043" y="4859"/>
                    <a:pt x="11809" y="4692"/>
                    <a:pt x="11509" y="4626"/>
                  </a:cubicBezTo>
                  <a:lnTo>
                    <a:pt x="8340" y="3825"/>
                  </a:lnTo>
                  <a:lnTo>
                    <a:pt x="8974" y="1323"/>
                  </a:lnTo>
                  <a:cubicBezTo>
                    <a:pt x="9074" y="1056"/>
                    <a:pt x="9007" y="756"/>
                    <a:pt x="8874" y="523"/>
                  </a:cubicBezTo>
                  <a:cubicBezTo>
                    <a:pt x="8740" y="289"/>
                    <a:pt x="8507" y="89"/>
                    <a:pt x="8240" y="56"/>
                  </a:cubicBezTo>
                  <a:cubicBezTo>
                    <a:pt x="8128" y="18"/>
                    <a:pt x="8016" y="1"/>
                    <a:pt x="7907"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1" name="Google Shape;1361;p52"/>
            <p:cNvSpPr/>
            <p:nvPr/>
          </p:nvSpPr>
          <p:spPr>
            <a:xfrm>
              <a:off x="1619843" y="511760"/>
              <a:ext cx="236865" cy="313109"/>
            </a:xfrm>
            <a:custGeom>
              <a:avLst/>
              <a:gdLst/>
              <a:ahLst/>
              <a:cxnLst/>
              <a:rect l="l" t="t" r="r" b="b"/>
              <a:pathLst>
                <a:path w="12377" h="16361" extrusionOk="0">
                  <a:moveTo>
                    <a:pt x="7907" y="1"/>
                  </a:moveTo>
                  <a:cubicBezTo>
                    <a:pt x="7432" y="1"/>
                    <a:pt x="7014" y="335"/>
                    <a:pt x="6906" y="823"/>
                  </a:cubicBezTo>
                  <a:lnTo>
                    <a:pt x="6272" y="3325"/>
                  </a:lnTo>
                  <a:lnTo>
                    <a:pt x="3170" y="2558"/>
                  </a:lnTo>
                  <a:cubicBezTo>
                    <a:pt x="3076" y="2530"/>
                    <a:pt x="2982" y="2517"/>
                    <a:pt x="2889" y="2517"/>
                  </a:cubicBezTo>
                  <a:cubicBezTo>
                    <a:pt x="2417" y="2517"/>
                    <a:pt x="1980" y="2851"/>
                    <a:pt x="1869" y="3325"/>
                  </a:cubicBezTo>
                  <a:lnTo>
                    <a:pt x="1001" y="6894"/>
                  </a:lnTo>
                  <a:cubicBezTo>
                    <a:pt x="901" y="7161"/>
                    <a:pt x="935" y="7461"/>
                    <a:pt x="1102" y="7695"/>
                  </a:cubicBezTo>
                  <a:cubicBezTo>
                    <a:pt x="1235" y="7928"/>
                    <a:pt x="1468" y="8095"/>
                    <a:pt x="1769" y="8162"/>
                  </a:cubicBezTo>
                  <a:lnTo>
                    <a:pt x="9041" y="9996"/>
                  </a:lnTo>
                  <a:lnTo>
                    <a:pt x="8640" y="11464"/>
                  </a:lnTo>
                  <a:lnTo>
                    <a:pt x="1368" y="9663"/>
                  </a:lnTo>
                  <a:cubicBezTo>
                    <a:pt x="1279" y="9629"/>
                    <a:pt x="1187" y="9614"/>
                    <a:pt x="1094" y="9614"/>
                  </a:cubicBezTo>
                  <a:cubicBezTo>
                    <a:pt x="909" y="9614"/>
                    <a:pt x="723" y="9674"/>
                    <a:pt x="568" y="9763"/>
                  </a:cubicBezTo>
                  <a:cubicBezTo>
                    <a:pt x="301" y="9896"/>
                    <a:pt x="134" y="10163"/>
                    <a:pt x="67" y="10430"/>
                  </a:cubicBezTo>
                  <a:cubicBezTo>
                    <a:pt x="1" y="10697"/>
                    <a:pt x="34" y="10997"/>
                    <a:pt x="201" y="11230"/>
                  </a:cubicBezTo>
                  <a:cubicBezTo>
                    <a:pt x="334" y="11464"/>
                    <a:pt x="568" y="11664"/>
                    <a:pt x="835" y="11731"/>
                  </a:cubicBezTo>
                  <a:lnTo>
                    <a:pt x="3970" y="12465"/>
                  </a:lnTo>
                  <a:lnTo>
                    <a:pt x="3336" y="15033"/>
                  </a:lnTo>
                  <a:cubicBezTo>
                    <a:pt x="3270" y="15300"/>
                    <a:pt x="3303" y="15600"/>
                    <a:pt x="3470" y="15834"/>
                  </a:cubicBezTo>
                  <a:cubicBezTo>
                    <a:pt x="3603" y="16067"/>
                    <a:pt x="3837" y="16267"/>
                    <a:pt x="4137" y="16334"/>
                  </a:cubicBezTo>
                  <a:cubicBezTo>
                    <a:pt x="4209" y="16352"/>
                    <a:pt x="4282" y="16360"/>
                    <a:pt x="4357" y="16360"/>
                  </a:cubicBezTo>
                  <a:cubicBezTo>
                    <a:pt x="4560" y="16360"/>
                    <a:pt x="4767" y="16298"/>
                    <a:pt x="4938" y="16201"/>
                  </a:cubicBezTo>
                  <a:cubicBezTo>
                    <a:pt x="5171" y="16067"/>
                    <a:pt x="5371" y="15834"/>
                    <a:pt x="5438" y="15534"/>
                  </a:cubicBezTo>
                  <a:lnTo>
                    <a:pt x="6072" y="13032"/>
                  </a:lnTo>
                  <a:lnTo>
                    <a:pt x="9174" y="13832"/>
                  </a:lnTo>
                  <a:cubicBezTo>
                    <a:pt x="9269" y="13853"/>
                    <a:pt x="9364" y="13865"/>
                    <a:pt x="9457" y="13865"/>
                  </a:cubicBezTo>
                  <a:cubicBezTo>
                    <a:pt x="9658" y="13865"/>
                    <a:pt x="9848" y="13813"/>
                    <a:pt x="10008" y="13699"/>
                  </a:cubicBezTo>
                  <a:cubicBezTo>
                    <a:pt x="10275" y="13565"/>
                    <a:pt x="10442" y="13332"/>
                    <a:pt x="10508" y="13065"/>
                  </a:cubicBezTo>
                  <a:lnTo>
                    <a:pt x="11409" y="9496"/>
                  </a:lnTo>
                  <a:cubicBezTo>
                    <a:pt x="11476" y="9196"/>
                    <a:pt x="11409" y="8929"/>
                    <a:pt x="11242" y="8662"/>
                  </a:cubicBezTo>
                  <a:cubicBezTo>
                    <a:pt x="11109" y="8428"/>
                    <a:pt x="10875" y="8262"/>
                    <a:pt x="10575" y="8195"/>
                  </a:cubicBezTo>
                  <a:lnTo>
                    <a:pt x="3303" y="6360"/>
                  </a:lnTo>
                  <a:lnTo>
                    <a:pt x="3670" y="4893"/>
                  </a:lnTo>
                  <a:lnTo>
                    <a:pt x="10975" y="6727"/>
                  </a:lnTo>
                  <a:cubicBezTo>
                    <a:pt x="11056" y="6745"/>
                    <a:pt x="11136" y="6753"/>
                    <a:pt x="11215" y="6753"/>
                  </a:cubicBezTo>
                  <a:cubicBezTo>
                    <a:pt x="11432" y="6753"/>
                    <a:pt x="11638" y="6691"/>
                    <a:pt x="11809" y="6594"/>
                  </a:cubicBezTo>
                  <a:cubicBezTo>
                    <a:pt x="12076" y="6427"/>
                    <a:pt x="12243" y="6193"/>
                    <a:pt x="12310" y="5927"/>
                  </a:cubicBezTo>
                  <a:cubicBezTo>
                    <a:pt x="12376" y="5660"/>
                    <a:pt x="12343" y="5360"/>
                    <a:pt x="12176" y="5126"/>
                  </a:cubicBezTo>
                  <a:cubicBezTo>
                    <a:pt x="12043" y="4859"/>
                    <a:pt x="11809" y="4692"/>
                    <a:pt x="11509" y="4626"/>
                  </a:cubicBezTo>
                  <a:lnTo>
                    <a:pt x="8340" y="3825"/>
                  </a:lnTo>
                  <a:lnTo>
                    <a:pt x="8974" y="1323"/>
                  </a:lnTo>
                  <a:cubicBezTo>
                    <a:pt x="9074" y="1056"/>
                    <a:pt x="9007" y="756"/>
                    <a:pt x="8874" y="523"/>
                  </a:cubicBezTo>
                  <a:cubicBezTo>
                    <a:pt x="8740" y="289"/>
                    <a:pt x="8507" y="89"/>
                    <a:pt x="8240" y="56"/>
                  </a:cubicBezTo>
                  <a:cubicBezTo>
                    <a:pt x="8128" y="18"/>
                    <a:pt x="8016" y="1"/>
                    <a:pt x="790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2" name="Google Shape;1362;p52"/>
            <p:cNvSpPr/>
            <p:nvPr/>
          </p:nvSpPr>
          <p:spPr>
            <a:xfrm>
              <a:off x="1023585" y="1242527"/>
              <a:ext cx="2301992" cy="1446565"/>
            </a:xfrm>
            <a:custGeom>
              <a:avLst/>
              <a:gdLst/>
              <a:ahLst/>
              <a:cxnLst/>
              <a:rect l="l" t="t" r="r" b="b"/>
              <a:pathLst>
                <a:path w="120287" h="75588" extrusionOk="0">
                  <a:moveTo>
                    <a:pt x="6271" y="0"/>
                  </a:moveTo>
                  <a:cubicBezTo>
                    <a:pt x="2802" y="0"/>
                    <a:pt x="0" y="2769"/>
                    <a:pt x="0" y="6271"/>
                  </a:cubicBezTo>
                  <a:lnTo>
                    <a:pt x="0" y="69316"/>
                  </a:lnTo>
                  <a:cubicBezTo>
                    <a:pt x="0" y="72785"/>
                    <a:pt x="2802" y="75588"/>
                    <a:pt x="6271" y="75588"/>
                  </a:cubicBezTo>
                  <a:lnTo>
                    <a:pt x="114015" y="75588"/>
                  </a:lnTo>
                  <a:cubicBezTo>
                    <a:pt x="117484" y="75588"/>
                    <a:pt x="120286" y="72785"/>
                    <a:pt x="120286" y="69316"/>
                  </a:cubicBezTo>
                  <a:lnTo>
                    <a:pt x="120286" y="6271"/>
                  </a:lnTo>
                  <a:cubicBezTo>
                    <a:pt x="120286" y="2769"/>
                    <a:pt x="117484" y="0"/>
                    <a:pt x="114015"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3" name="Google Shape;1363;p52"/>
            <p:cNvSpPr/>
            <p:nvPr/>
          </p:nvSpPr>
          <p:spPr>
            <a:xfrm>
              <a:off x="627132" y="2618283"/>
              <a:ext cx="3094840" cy="180677"/>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4" name="Google Shape;1364;p52"/>
            <p:cNvSpPr/>
            <p:nvPr/>
          </p:nvSpPr>
          <p:spPr>
            <a:xfrm>
              <a:off x="2804091" y="1448094"/>
              <a:ext cx="298143" cy="298124"/>
            </a:xfrm>
            <a:custGeom>
              <a:avLst/>
              <a:gdLst/>
              <a:ahLst/>
              <a:cxnLst/>
              <a:rect l="l" t="t" r="r" b="b"/>
              <a:pathLst>
                <a:path w="15579" h="15578" extrusionOk="0">
                  <a:moveTo>
                    <a:pt x="7772" y="0"/>
                  </a:moveTo>
                  <a:cubicBezTo>
                    <a:pt x="3469" y="0"/>
                    <a:pt x="0" y="3503"/>
                    <a:pt x="0" y="7806"/>
                  </a:cubicBezTo>
                  <a:cubicBezTo>
                    <a:pt x="0" y="12075"/>
                    <a:pt x="3469" y="15578"/>
                    <a:pt x="7772" y="15578"/>
                  </a:cubicBezTo>
                  <a:cubicBezTo>
                    <a:pt x="12076" y="15578"/>
                    <a:pt x="15578" y="12075"/>
                    <a:pt x="15578" y="7806"/>
                  </a:cubicBezTo>
                  <a:cubicBezTo>
                    <a:pt x="15578" y="3503"/>
                    <a:pt x="12076" y="0"/>
                    <a:pt x="7772"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5" name="Google Shape;1365;p52"/>
            <p:cNvSpPr/>
            <p:nvPr/>
          </p:nvSpPr>
          <p:spPr>
            <a:xfrm>
              <a:off x="2611922" y="1448094"/>
              <a:ext cx="298143" cy="298124"/>
            </a:xfrm>
            <a:custGeom>
              <a:avLst/>
              <a:gdLst/>
              <a:ahLst/>
              <a:cxnLst/>
              <a:rect l="l" t="t" r="r" b="b"/>
              <a:pathLst>
                <a:path w="15579" h="15578" extrusionOk="0">
                  <a:moveTo>
                    <a:pt x="7773" y="0"/>
                  </a:moveTo>
                  <a:cubicBezTo>
                    <a:pt x="3470" y="0"/>
                    <a:pt x="1" y="3503"/>
                    <a:pt x="1" y="7806"/>
                  </a:cubicBezTo>
                  <a:cubicBezTo>
                    <a:pt x="1" y="12075"/>
                    <a:pt x="3470" y="15578"/>
                    <a:pt x="7773" y="15578"/>
                  </a:cubicBezTo>
                  <a:cubicBezTo>
                    <a:pt x="12076" y="15578"/>
                    <a:pt x="15579" y="12075"/>
                    <a:pt x="15579" y="7806"/>
                  </a:cubicBezTo>
                  <a:cubicBezTo>
                    <a:pt x="15579" y="3503"/>
                    <a:pt x="12076" y="0"/>
                    <a:pt x="7773"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6" name="Google Shape;1366;p52"/>
            <p:cNvSpPr/>
            <p:nvPr/>
          </p:nvSpPr>
          <p:spPr>
            <a:xfrm>
              <a:off x="1247026" y="1746216"/>
              <a:ext cx="458362" cy="335174"/>
            </a:xfrm>
            <a:custGeom>
              <a:avLst/>
              <a:gdLst/>
              <a:ahLst/>
              <a:cxnLst/>
              <a:rect l="l" t="t" r="r" b="b"/>
              <a:pathLst>
                <a:path w="23951" h="17514" extrusionOk="0">
                  <a:moveTo>
                    <a:pt x="2702" y="1"/>
                  </a:moveTo>
                  <a:cubicBezTo>
                    <a:pt x="1234" y="1"/>
                    <a:pt x="0" y="1202"/>
                    <a:pt x="0" y="2703"/>
                  </a:cubicBezTo>
                  <a:lnTo>
                    <a:pt x="0" y="14812"/>
                  </a:lnTo>
                  <a:cubicBezTo>
                    <a:pt x="0" y="16313"/>
                    <a:pt x="1234" y="17513"/>
                    <a:pt x="2702" y="17513"/>
                  </a:cubicBezTo>
                  <a:lnTo>
                    <a:pt x="21249" y="17513"/>
                  </a:lnTo>
                  <a:cubicBezTo>
                    <a:pt x="22750" y="17513"/>
                    <a:pt x="23951" y="16313"/>
                    <a:pt x="23951" y="14812"/>
                  </a:cubicBezTo>
                  <a:lnTo>
                    <a:pt x="23951" y="2703"/>
                  </a:lnTo>
                  <a:cubicBezTo>
                    <a:pt x="23951" y="1202"/>
                    <a:pt x="22750" y="1"/>
                    <a:pt x="21249"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7" name="Google Shape;1367;p52"/>
            <p:cNvSpPr/>
            <p:nvPr/>
          </p:nvSpPr>
          <p:spPr>
            <a:xfrm>
              <a:off x="1247026" y="1746216"/>
              <a:ext cx="458362" cy="335174"/>
            </a:xfrm>
            <a:custGeom>
              <a:avLst/>
              <a:gdLst/>
              <a:ahLst/>
              <a:cxnLst/>
              <a:rect l="l" t="t" r="r" b="b"/>
              <a:pathLst>
                <a:path w="23951" h="17514" extrusionOk="0">
                  <a:moveTo>
                    <a:pt x="2702" y="1"/>
                  </a:moveTo>
                  <a:cubicBezTo>
                    <a:pt x="1234" y="1"/>
                    <a:pt x="0" y="1202"/>
                    <a:pt x="0" y="2703"/>
                  </a:cubicBezTo>
                  <a:lnTo>
                    <a:pt x="0" y="14812"/>
                  </a:lnTo>
                  <a:cubicBezTo>
                    <a:pt x="0" y="16313"/>
                    <a:pt x="1234" y="17513"/>
                    <a:pt x="2702" y="17513"/>
                  </a:cubicBezTo>
                  <a:lnTo>
                    <a:pt x="21249" y="17513"/>
                  </a:lnTo>
                  <a:cubicBezTo>
                    <a:pt x="22750" y="17513"/>
                    <a:pt x="23951" y="16313"/>
                    <a:pt x="23951" y="14812"/>
                  </a:cubicBezTo>
                  <a:lnTo>
                    <a:pt x="23951" y="2703"/>
                  </a:lnTo>
                  <a:cubicBezTo>
                    <a:pt x="23951" y="1202"/>
                    <a:pt x="22750" y="1"/>
                    <a:pt x="2124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8" name="Google Shape;1368;p52"/>
            <p:cNvSpPr/>
            <p:nvPr/>
          </p:nvSpPr>
          <p:spPr>
            <a:xfrm>
              <a:off x="1247026" y="1411693"/>
              <a:ext cx="688816" cy="72799"/>
            </a:xfrm>
            <a:custGeom>
              <a:avLst/>
              <a:gdLst/>
              <a:ahLst/>
              <a:cxnLst/>
              <a:rect l="l" t="t" r="r" b="b"/>
              <a:pathLst>
                <a:path w="35993" h="3804" extrusionOk="0">
                  <a:moveTo>
                    <a:pt x="1935" y="1"/>
                  </a:moveTo>
                  <a:cubicBezTo>
                    <a:pt x="867" y="1"/>
                    <a:pt x="0" y="835"/>
                    <a:pt x="0" y="1902"/>
                  </a:cubicBezTo>
                  <a:cubicBezTo>
                    <a:pt x="0" y="2970"/>
                    <a:pt x="867" y="3803"/>
                    <a:pt x="1935" y="3803"/>
                  </a:cubicBezTo>
                  <a:lnTo>
                    <a:pt x="34091" y="3803"/>
                  </a:lnTo>
                  <a:cubicBezTo>
                    <a:pt x="35159" y="3803"/>
                    <a:pt x="35993" y="2970"/>
                    <a:pt x="35993" y="1902"/>
                  </a:cubicBezTo>
                  <a:cubicBezTo>
                    <a:pt x="35993" y="835"/>
                    <a:pt x="35159" y="1"/>
                    <a:pt x="34091"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9" name="Google Shape;1369;p52"/>
            <p:cNvSpPr/>
            <p:nvPr/>
          </p:nvSpPr>
          <p:spPr>
            <a:xfrm>
              <a:off x="1247026" y="1411693"/>
              <a:ext cx="688816" cy="72799"/>
            </a:xfrm>
            <a:custGeom>
              <a:avLst/>
              <a:gdLst/>
              <a:ahLst/>
              <a:cxnLst/>
              <a:rect l="l" t="t" r="r" b="b"/>
              <a:pathLst>
                <a:path w="35993" h="3804" extrusionOk="0">
                  <a:moveTo>
                    <a:pt x="1935" y="1"/>
                  </a:moveTo>
                  <a:cubicBezTo>
                    <a:pt x="867" y="1"/>
                    <a:pt x="0" y="835"/>
                    <a:pt x="0" y="1902"/>
                  </a:cubicBezTo>
                  <a:cubicBezTo>
                    <a:pt x="0" y="2970"/>
                    <a:pt x="867" y="3803"/>
                    <a:pt x="1935" y="3803"/>
                  </a:cubicBezTo>
                  <a:lnTo>
                    <a:pt x="34091" y="3803"/>
                  </a:lnTo>
                  <a:cubicBezTo>
                    <a:pt x="35159" y="3803"/>
                    <a:pt x="35993" y="2970"/>
                    <a:pt x="35993" y="1902"/>
                  </a:cubicBezTo>
                  <a:cubicBezTo>
                    <a:pt x="35993" y="835"/>
                    <a:pt x="35159" y="1"/>
                    <a:pt x="34091"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0" name="Google Shape;1370;p52"/>
            <p:cNvSpPr/>
            <p:nvPr/>
          </p:nvSpPr>
          <p:spPr>
            <a:xfrm>
              <a:off x="1247026" y="2248010"/>
              <a:ext cx="384319" cy="157693"/>
            </a:xfrm>
            <a:custGeom>
              <a:avLst/>
              <a:gdLst/>
              <a:ahLst/>
              <a:cxnLst/>
              <a:rect l="l" t="t" r="r" b="b"/>
              <a:pathLst>
                <a:path w="20082" h="8240" extrusionOk="0">
                  <a:moveTo>
                    <a:pt x="2802" y="1"/>
                  </a:moveTo>
                  <a:cubicBezTo>
                    <a:pt x="1268" y="1"/>
                    <a:pt x="0" y="1268"/>
                    <a:pt x="0" y="2803"/>
                  </a:cubicBezTo>
                  <a:lnTo>
                    <a:pt x="0" y="5438"/>
                  </a:lnTo>
                  <a:cubicBezTo>
                    <a:pt x="0" y="6972"/>
                    <a:pt x="1268" y="8240"/>
                    <a:pt x="2802" y="8240"/>
                  </a:cubicBezTo>
                  <a:lnTo>
                    <a:pt x="17279" y="8240"/>
                  </a:lnTo>
                  <a:cubicBezTo>
                    <a:pt x="18847" y="8240"/>
                    <a:pt x="20081" y="6972"/>
                    <a:pt x="20081" y="5438"/>
                  </a:cubicBezTo>
                  <a:lnTo>
                    <a:pt x="20081" y="2803"/>
                  </a:lnTo>
                  <a:cubicBezTo>
                    <a:pt x="20081" y="1268"/>
                    <a:pt x="18847" y="1"/>
                    <a:pt x="17279"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1" name="Google Shape;1371;p52"/>
            <p:cNvSpPr/>
            <p:nvPr/>
          </p:nvSpPr>
          <p:spPr>
            <a:xfrm>
              <a:off x="1247026" y="2248010"/>
              <a:ext cx="384319" cy="157693"/>
            </a:xfrm>
            <a:custGeom>
              <a:avLst/>
              <a:gdLst/>
              <a:ahLst/>
              <a:cxnLst/>
              <a:rect l="l" t="t" r="r" b="b"/>
              <a:pathLst>
                <a:path w="20082" h="8240" extrusionOk="0">
                  <a:moveTo>
                    <a:pt x="2802" y="1"/>
                  </a:moveTo>
                  <a:cubicBezTo>
                    <a:pt x="1268" y="1"/>
                    <a:pt x="0" y="1268"/>
                    <a:pt x="0" y="2803"/>
                  </a:cubicBezTo>
                  <a:lnTo>
                    <a:pt x="0" y="5438"/>
                  </a:lnTo>
                  <a:cubicBezTo>
                    <a:pt x="0" y="6972"/>
                    <a:pt x="1268" y="8240"/>
                    <a:pt x="2802" y="8240"/>
                  </a:cubicBezTo>
                  <a:lnTo>
                    <a:pt x="17279" y="8240"/>
                  </a:lnTo>
                  <a:cubicBezTo>
                    <a:pt x="18847" y="8240"/>
                    <a:pt x="20081" y="6972"/>
                    <a:pt x="20081" y="5438"/>
                  </a:cubicBezTo>
                  <a:lnTo>
                    <a:pt x="20081" y="2803"/>
                  </a:lnTo>
                  <a:cubicBezTo>
                    <a:pt x="20081" y="1268"/>
                    <a:pt x="18847" y="1"/>
                    <a:pt x="1727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2" name="Google Shape;1372;p52"/>
            <p:cNvSpPr/>
            <p:nvPr/>
          </p:nvSpPr>
          <p:spPr>
            <a:xfrm>
              <a:off x="1737315" y="2248010"/>
              <a:ext cx="384319" cy="157693"/>
            </a:xfrm>
            <a:custGeom>
              <a:avLst/>
              <a:gdLst/>
              <a:ahLst/>
              <a:cxnLst/>
              <a:rect l="l" t="t" r="r" b="b"/>
              <a:pathLst>
                <a:path w="20082" h="8240" extrusionOk="0">
                  <a:moveTo>
                    <a:pt x="2802" y="1"/>
                  </a:moveTo>
                  <a:cubicBezTo>
                    <a:pt x="1268" y="1"/>
                    <a:pt x="0" y="1268"/>
                    <a:pt x="0" y="2803"/>
                  </a:cubicBezTo>
                  <a:lnTo>
                    <a:pt x="0" y="5438"/>
                  </a:lnTo>
                  <a:cubicBezTo>
                    <a:pt x="0" y="6972"/>
                    <a:pt x="1268" y="8240"/>
                    <a:pt x="2802" y="8240"/>
                  </a:cubicBezTo>
                  <a:lnTo>
                    <a:pt x="17279" y="8240"/>
                  </a:lnTo>
                  <a:cubicBezTo>
                    <a:pt x="18814" y="8240"/>
                    <a:pt x="20081" y="6972"/>
                    <a:pt x="20081" y="5438"/>
                  </a:cubicBezTo>
                  <a:lnTo>
                    <a:pt x="20081" y="2803"/>
                  </a:lnTo>
                  <a:cubicBezTo>
                    <a:pt x="20081" y="1268"/>
                    <a:pt x="18814" y="1"/>
                    <a:pt x="17279"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3" name="Google Shape;1373;p52"/>
            <p:cNvSpPr/>
            <p:nvPr/>
          </p:nvSpPr>
          <p:spPr>
            <a:xfrm>
              <a:off x="1737315" y="2248010"/>
              <a:ext cx="384319" cy="157693"/>
            </a:xfrm>
            <a:custGeom>
              <a:avLst/>
              <a:gdLst/>
              <a:ahLst/>
              <a:cxnLst/>
              <a:rect l="l" t="t" r="r" b="b"/>
              <a:pathLst>
                <a:path w="20082" h="8240" extrusionOk="0">
                  <a:moveTo>
                    <a:pt x="2802" y="1"/>
                  </a:moveTo>
                  <a:cubicBezTo>
                    <a:pt x="1268" y="1"/>
                    <a:pt x="0" y="1268"/>
                    <a:pt x="0" y="2803"/>
                  </a:cubicBezTo>
                  <a:lnTo>
                    <a:pt x="0" y="5438"/>
                  </a:lnTo>
                  <a:cubicBezTo>
                    <a:pt x="0" y="6972"/>
                    <a:pt x="1268" y="8240"/>
                    <a:pt x="2802" y="8240"/>
                  </a:cubicBezTo>
                  <a:lnTo>
                    <a:pt x="17279" y="8240"/>
                  </a:lnTo>
                  <a:cubicBezTo>
                    <a:pt x="18814" y="8240"/>
                    <a:pt x="20081" y="6972"/>
                    <a:pt x="20081" y="5438"/>
                  </a:cubicBezTo>
                  <a:lnTo>
                    <a:pt x="20081" y="2803"/>
                  </a:lnTo>
                  <a:cubicBezTo>
                    <a:pt x="20081" y="1268"/>
                    <a:pt x="18814" y="1"/>
                    <a:pt x="1727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4" name="Google Shape;1374;p52"/>
            <p:cNvSpPr/>
            <p:nvPr/>
          </p:nvSpPr>
          <p:spPr>
            <a:xfrm>
              <a:off x="2227603" y="2248010"/>
              <a:ext cx="384319" cy="157693"/>
            </a:xfrm>
            <a:custGeom>
              <a:avLst/>
              <a:gdLst/>
              <a:ahLst/>
              <a:cxnLst/>
              <a:rect l="l" t="t" r="r" b="b"/>
              <a:pathLst>
                <a:path w="20082" h="8240" extrusionOk="0">
                  <a:moveTo>
                    <a:pt x="2803" y="1"/>
                  </a:moveTo>
                  <a:cubicBezTo>
                    <a:pt x="1268" y="1"/>
                    <a:pt x="1" y="1268"/>
                    <a:pt x="1" y="2803"/>
                  </a:cubicBezTo>
                  <a:lnTo>
                    <a:pt x="1" y="5438"/>
                  </a:lnTo>
                  <a:cubicBezTo>
                    <a:pt x="1" y="6972"/>
                    <a:pt x="1268" y="8240"/>
                    <a:pt x="2803" y="8240"/>
                  </a:cubicBezTo>
                  <a:lnTo>
                    <a:pt x="17280" y="8240"/>
                  </a:lnTo>
                  <a:cubicBezTo>
                    <a:pt x="18814" y="8240"/>
                    <a:pt x="20082" y="6972"/>
                    <a:pt x="20082" y="5438"/>
                  </a:cubicBezTo>
                  <a:lnTo>
                    <a:pt x="20082" y="2803"/>
                  </a:lnTo>
                  <a:cubicBezTo>
                    <a:pt x="20082" y="1268"/>
                    <a:pt x="18814" y="1"/>
                    <a:pt x="17280"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5" name="Google Shape;1375;p52"/>
            <p:cNvSpPr/>
            <p:nvPr/>
          </p:nvSpPr>
          <p:spPr>
            <a:xfrm>
              <a:off x="2227603" y="2248010"/>
              <a:ext cx="384319" cy="157693"/>
            </a:xfrm>
            <a:custGeom>
              <a:avLst/>
              <a:gdLst/>
              <a:ahLst/>
              <a:cxnLst/>
              <a:rect l="l" t="t" r="r" b="b"/>
              <a:pathLst>
                <a:path w="20082" h="8240" extrusionOk="0">
                  <a:moveTo>
                    <a:pt x="2803" y="1"/>
                  </a:moveTo>
                  <a:cubicBezTo>
                    <a:pt x="1268" y="1"/>
                    <a:pt x="1" y="1268"/>
                    <a:pt x="1" y="2803"/>
                  </a:cubicBezTo>
                  <a:lnTo>
                    <a:pt x="1" y="5438"/>
                  </a:lnTo>
                  <a:cubicBezTo>
                    <a:pt x="1" y="6972"/>
                    <a:pt x="1268" y="8240"/>
                    <a:pt x="2803" y="8240"/>
                  </a:cubicBezTo>
                  <a:lnTo>
                    <a:pt x="17280" y="8240"/>
                  </a:lnTo>
                  <a:cubicBezTo>
                    <a:pt x="18814" y="8240"/>
                    <a:pt x="20082" y="6972"/>
                    <a:pt x="20082" y="5438"/>
                  </a:cubicBezTo>
                  <a:lnTo>
                    <a:pt x="20082" y="2803"/>
                  </a:lnTo>
                  <a:cubicBezTo>
                    <a:pt x="20082" y="1268"/>
                    <a:pt x="18814" y="1"/>
                    <a:pt x="17280"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6" name="Google Shape;1376;p52"/>
            <p:cNvSpPr/>
            <p:nvPr/>
          </p:nvSpPr>
          <p:spPr>
            <a:xfrm>
              <a:off x="2717911" y="2248010"/>
              <a:ext cx="384319" cy="157693"/>
            </a:xfrm>
            <a:custGeom>
              <a:avLst/>
              <a:gdLst/>
              <a:ahLst/>
              <a:cxnLst/>
              <a:rect l="l" t="t" r="r" b="b"/>
              <a:pathLst>
                <a:path w="20082" h="8240" extrusionOk="0">
                  <a:moveTo>
                    <a:pt x="2802" y="1"/>
                  </a:moveTo>
                  <a:cubicBezTo>
                    <a:pt x="1234" y="1"/>
                    <a:pt x="0" y="1268"/>
                    <a:pt x="0" y="2803"/>
                  </a:cubicBezTo>
                  <a:lnTo>
                    <a:pt x="0" y="5438"/>
                  </a:lnTo>
                  <a:cubicBezTo>
                    <a:pt x="0" y="6972"/>
                    <a:pt x="1234" y="8240"/>
                    <a:pt x="2802" y="8240"/>
                  </a:cubicBezTo>
                  <a:lnTo>
                    <a:pt x="17246" y="8240"/>
                  </a:lnTo>
                  <a:cubicBezTo>
                    <a:pt x="18813" y="8240"/>
                    <a:pt x="20081" y="6972"/>
                    <a:pt x="20081" y="5438"/>
                  </a:cubicBezTo>
                  <a:lnTo>
                    <a:pt x="20081" y="2803"/>
                  </a:lnTo>
                  <a:cubicBezTo>
                    <a:pt x="20081" y="1268"/>
                    <a:pt x="18813" y="1"/>
                    <a:pt x="17246"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7" name="Google Shape;1377;p52"/>
            <p:cNvSpPr/>
            <p:nvPr/>
          </p:nvSpPr>
          <p:spPr>
            <a:xfrm>
              <a:off x="2717911" y="2248010"/>
              <a:ext cx="384319" cy="157693"/>
            </a:xfrm>
            <a:custGeom>
              <a:avLst/>
              <a:gdLst/>
              <a:ahLst/>
              <a:cxnLst/>
              <a:rect l="l" t="t" r="r" b="b"/>
              <a:pathLst>
                <a:path w="20082" h="8240" extrusionOk="0">
                  <a:moveTo>
                    <a:pt x="2802" y="1"/>
                  </a:moveTo>
                  <a:cubicBezTo>
                    <a:pt x="1234" y="1"/>
                    <a:pt x="0" y="1268"/>
                    <a:pt x="0" y="2803"/>
                  </a:cubicBezTo>
                  <a:lnTo>
                    <a:pt x="0" y="5438"/>
                  </a:lnTo>
                  <a:cubicBezTo>
                    <a:pt x="0" y="6972"/>
                    <a:pt x="1234" y="8240"/>
                    <a:pt x="2802" y="8240"/>
                  </a:cubicBezTo>
                  <a:lnTo>
                    <a:pt x="17246" y="8240"/>
                  </a:lnTo>
                  <a:cubicBezTo>
                    <a:pt x="18813" y="8240"/>
                    <a:pt x="20081" y="6972"/>
                    <a:pt x="20081" y="5438"/>
                  </a:cubicBezTo>
                  <a:lnTo>
                    <a:pt x="20081" y="2803"/>
                  </a:lnTo>
                  <a:cubicBezTo>
                    <a:pt x="20081" y="1268"/>
                    <a:pt x="18813" y="1"/>
                    <a:pt x="17246"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8" name="Google Shape;1378;p52"/>
            <p:cNvSpPr/>
            <p:nvPr/>
          </p:nvSpPr>
          <p:spPr>
            <a:xfrm>
              <a:off x="2090342" y="687739"/>
              <a:ext cx="427742" cy="565628"/>
            </a:xfrm>
            <a:custGeom>
              <a:avLst/>
              <a:gdLst/>
              <a:ahLst/>
              <a:cxnLst/>
              <a:rect l="l" t="t" r="r" b="b"/>
              <a:pathLst>
                <a:path w="22351" h="29556" extrusionOk="0">
                  <a:moveTo>
                    <a:pt x="17914" y="1"/>
                  </a:moveTo>
                  <a:cubicBezTo>
                    <a:pt x="16913" y="2669"/>
                    <a:pt x="15879" y="5338"/>
                    <a:pt x="14778" y="7973"/>
                  </a:cubicBezTo>
                  <a:cubicBezTo>
                    <a:pt x="13711" y="10608"/>
                    <a:pt x="12577" y="13210"/>
                    <a:pt x="11309" y="15612"/>
                  </a:cubicBezTo>
                  <a:cubicBezTo>
                    <a:pt x="11142" y="15912"/>
                    <a:pt x="10975" y="16179"/>
                    <a:pt x="10809" y="16479"/>
                  </a:cubicBezTo>
                  <a:lnTo>
                    <a:pt x="10709" y="16679"/>
                  </a:lnTo>
                  <a:lnTo>
                    <a:pt x="10609" y="16846"/>
                  </a:lnTo>
                  <a:cubicBezTo>
                    <a:pt x="10542" y="16946"/>
                    <a:pt x="10475" y="17046"/>
                    <a:pt x="10375" y="17180"/>
                  </a:cubicBezTo>
                  <a:cubicBezTo>
                    <a:pt x="10008" y="17647"/>
                    <a:pt x="9541" y="18180"/>
                    <a:pt x="9074" y="18681"/>
                  </a:cubicBezTo>
                  <a:cubicBezTo>
                    <a:pt x="8140" y="19681"/>
                    <a:pt x="7139" y="20682"/>
                    <a:pt x="6139" y="21716"/>
                  </a:cubicBezTo>
                  <a:lnTo>
                    <a:pt x="1" y="27754"/>
                  </a:lnTo>
                  <a:lnTo>
                    <a:pt x="1469" y="29555"/>
                  </a:lnTo>
                  <a:cubicBezTo>
                    <a:pt x="3904" y="27921"/>
                    <a:pt x="6239" y="26219"/>
                    <a:pt x="8540" y="24385"/>
                  </a:cubicBezTo>
                  <a:cubicBezTo>
                    <a:pt x="9675" y="23451"/>
                    <a:pt x="10809" y="22517"/>
                    <a:pt x="11943" y="21516"/>
                  </a:cubicBezTo>
                  <a:cubicBezTo>
                    <a:pt x="12510" y="20982"/>
                    <a:pt x="13077" y="20415"/>
                    <a:pt x="13611" y="19848"/>
                  </a:cubicBezTo>
                  <a:cubicBezTo>
                    <a:pt x="13744" y="19681"/>
                    <a:pt x="13878" y="19515"/>
                    <a:pt x="14011" y="19314"/>
                  </a:cubicBezTo>
                  <a:lnTo>
                    <a:pt x="14244" y="19014"/>
                  </a:lnTo>
                  <a:lnTo>
                    <a:pt x="14411" y="18747"/>
                  </a:lnTo>
                  <a:cubicBezTo>
                    <a:pt x="14611" y="18447"/>
                    <a:pt x="14845" y="18114"/>
                    <a:pt x="15045" y="17780"/>
                  </a:cubicBezTo>
                  <a:cubicBezTo>
                    <a:pt x="16546" y="15212"/>
                    <a:pt x="17914" y="12543"/>
                    <a:pt x="19081" y="9808"/>
                  </a:cubicBezTo>
                  <a:cubicBezTo>
                    <a:pt x="20249" y="7106"/>
                    <a:pt x="21350" y="4404"/>
                    <a:pt x="22350" y="1602"/>
                  </a:cubicBezTo>
                  <a:lnTo>
                    <a:pt x="17914" y="1"/>
                  </a:ln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9" name="Google Shape;1379;p52"/>
            <p:cNvSpPr/>
            <p:nvPr/>
          </p:nvSpPr>
          <p:spPr>
            <a:xfrm>
              <a:off x="2350185" y="638170"/>
              <a:ext cx="208120" cy="250682"/>
            </a:xfrm>
            <a:custGeom>
              <a:avLst/>
              <a:gdLst/>
              <a:ahLst/>
              <a:cxnLst/>
              <a:rect l="l" t="t" r="r" b="b"/>
              <a:pathLst>
                <a:path w="10875" h="13099" extrusionOk="0">
                  <a:moveTo>
                    <a:pt x="7066" y="0"/>
                  </a:moveTo>
                  <a:cubicBezTo>
                    <a:pt x="5695" y="0"/>
                    <a:pt x="4180" y="892"/>
                    <a:pt x="3203" y="2724"/>
                  </a:cubicBezTo>
                  <a:cubicBezTo>
                    <a:pt x="1968" y="5126"/>
                    <a:pt x="901" y="7594"/>
                    <a:pt x="0" y="10163"/>
                  </a:cubicBezTo>
                  <a:lnTo>
                    <a:pt x="5304" y="13098"/>
                  </a:lnTo>
                  <a:cubicBezTo>
                    <a:pt x="5304" y="13098"/>
                    <a:pt x="10875" y="4959"/>
                    <a:pt x="9941" y="2190"/>
                  </a:cubicBezTo>
                  <a:cubicBezTo>
                    <a:pt x="9447" y="742"/>
                    <a:pt x="8317" y="0"/>
                    <a:pt x="706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0" name="Google Shape;1380;p52"/>
            <p:cNvSpPr/>
            <p:nvPr/>
          </p:nvSpPr>
          <p:spPr>
            <a:xfrm>
              <a:off x="2395505" y="621347"/>
              <a:ext cx="407303" cy="529860"/>
            </a:xfrm>
            <a:custGeom>
              <a:avLst/>
              <a:gdLst/>
              <a:ahLst/>
              <a:cxnLst/>
              <a:rect l="l" t="t" r="r" b="b"/>
              <a:pathLst>
                <a:path w="21283" h="27687" extrusionOk="0">
                  <a:moveTo>
                    <a:pt x="12259" y="0"/>
                  </a:moveTo>
                  <a:cubicBezTo>
                    <a:pt x="11084" y="0"/>
                    <a:pt x="9908" y="34"/>
                    <a:pt x="8740" y="101"/>
                  </a:cubicBezTo>
                  <a:cubicBezTo>
                    <a:pt x="7139" y="267"/>
                    <a:pt x="5538" y="534"/>
                    <a:pt x="3970" y="934"/>
                  </a:cubicBezTo>
                  <a:cubicBezTo>
                    <a:pt x="3970" y="934"/>
                    <a:pt x="1" y="10275"/>
                    <a:pt x="2869" y="27687"/>
                  </a:cubicBezTo>
                  <a:lnTo>
                    <a:pt x="19381" y="27687"/>
                  </a:lnTo>
                  <a:cubicBezTo>
                    <a:pt x="19581" y="25118"/>
                    <a:pt x="18414" y="12743"/>
                    <a:pt x="21283" y="801"/>
                  </a:cubicBezTo>
                  <a:cubicBezTo>
                    <a:pt x="19481" y="434"/>
                    <a:pt x="17613" y="201"/>
                    <a:pt x="15779" y="101"/>
                  </a:cubicBezTo>
                  <a:cubicBezTo>
                    <a:pt x="14611" y="34"/>
                    <a:pt x="13435" y="0"/>
                    <a:pt x="12259"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1" name="Google Shape;1381;p52"/>
            <p:cNvSpPr/>
            <p:nvPr/>
          </p:nvSpPr>
          <p:spPr>
            <a:xfrm>
              <a:off x="2742159" y="2475280"/>
              <a:ext cx="136642" cy="135360"/>
            </a:xfrm>
            <a:custGeom>
              <a:avLst/>
              <a:gdLst/>
              <a:ahLst/>
              <a:cxnLst/>
              <a:rect l="l" t="t" r="r" b="b"/>
              <a:pathLst>
                <a:path w="7140" h="7073" extrusionOk="0">
                  <a:moveTo>
                    <a:pt x="2469" y="1"/>
                  </a:moveTo>
                  <a:lnTo>
                    <a:pt x="1" y="2202"/>
                  </a:lnTo>
                  <a:lnTo>
                    <a:pt x="4671" y="7073"/>
                  </a:lnTo>
                  <a:lnTo>
                    <a:pt x="7139" y="4871"/>
                  </a:lnTo>
                  <a:lnTo>
                    <a:pt x="2469" y="1"/>
                  </a:ln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2" name="Google Shape;1382;p52"/>
            <p:cNvSpPr/>
            <p:nvPr/>
          </p:nvSpPr>
          <p:spPr>
            <a:xfrm>
              <a:off x="2650869" y="2518705"/>
              <a:ext cx="67058" cy="137254"/>
            </a:xfrm>
            <a:custGeom>
              <a:avLst/>
              <a:gdLst/>
              <a:ahLst/>
              <a:cxnLst/>
              <a:rect l="l" t="t" r="r" b="b"/>
              <a:pathLst>
                <a:path w="3504" h="7172" extrusionOk="0">
                  <a:moveTo>
                    <a:pt x="1" y="0"/>
                  </a:moveTo>
                  <a:lnTo>
                    <a:pt x="401" y="7172"/>
                  </a:lnTo>
                  <a:lnTo>
                    <a:pt x="3503" y="7172"/>
                  </a:lnTo>
                  <a:lnTo>
                    <a:pt x="3103" y="0"/>
                  </a:ln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3" name="Google Shape;1383;p52"/>
            <p:cNvSpPr/>
            <p:nvPr/>
          </p:nvSpPr>
          <p:spPr>
            <a:xfrm>
              <a:off x="2742791" y="2475280"/>
              <a:ext cx="92587" cy="90042"/>
            </a:xfrm>
            <a:custGeom>
              <a:avLst/>
              <a:gdLst/>
              <a:ahLst/>
              <a:cxnLst/>
              <a:rect l="l" t="t" r="r" b="b"/>
              <a:pathLst>
                <a:path w="4838" h="4705" extrusionOk="0">
                  <a:moveTo>
                    <a:pt x="2436" y="1"/>
                  </a:moveTo>
                  <a:lnTo>
                    <a:pt x="1" y="2202"/>
                  </a:lnTo>
                  <a:lnTo>
                    <a:pt x="2403" y="4704"/>
                  </a:lnTo>
                  <a:lnTo>
                    <a:pt x="4838" y="2503"/>
                  </a:lnTo>
                  <a:lnTo>
                    <a:pt x="2436" y="1"/>
                  </a:lnTo>
                  <a:close/>
                </a:path>
              </a:pathLst>
            </a:custGeom>
            <a:solidFill>
              <a:srgbClr val="CE6F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4" name="Google Shape;1384;p52"/>
            <p:cNvSpPr/>
            <p:nvPr/>
          </p:nvSpPr>
          <p:spPr>
            <a:xfrm>
              <a:off x="2650869" y="2518705"/>
              <a:ext cx="63211" cy="70866"/>
            </a:xfrm>
            <a:custGeom>
              <a:avLst/>
              <a:gdLst/>
              <a:ahLst/>
              <a:cxnLst/>
              <a:rect l="l" t="t" r="r" b="b"/>
              <a:pathLst>
                <a:path w="3303" h="3703" extrusionOk="0">
                  <a:moveTo>
                    <a:pt x="1" y="0"/>
                  </a:moveTo>
                  <a:lnTo>
                    <a:pt x="234" y="3703"/>
                  </a:lnTo>
                  <a:lnTo>
                    <a:pt x="3303" y="3703"/>
                  </a:lnTo>
                  <a:lnTo>
                    <a:pt x="3103" y="0"/>
                  </a:lnTo>
                  <a:close/>
                </a:path>
              </a:pathLst>
            </a:custGeom>
            <a:solidFill>
              <a:srgbClr val="CE6F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5" name="Google Shape;1385;p52"/>
            <p:cNvSpPr/>
            <p:nvPr/>
          </p:nvSpPr>
          <p:spPr>
            <a:xfrm>
              <a:off x="2349534" y="1150586"/>
              <a:ext cx="485825" cy="1416577"/>
            </a:xfrm>
            <a:custGeom>
              <a:avLst/>
              <a:gdLst/>
              <a:ahLst/>
              <a:cxnLst/>
              <a:rect l="l" t="t" r="r" b="b"/>
              <a:pathLst>
                <a:path w="25386" h="74021" extrusionOk="0">
                  <a:moveTo>
                    <a:pt x="16146" y="1"/>
                  </a:moveTo>
                  <a:lnTo>
                    <a:pt x="5271" y="34"/>
                  </a:lnTo>
                  <a:cubicBezTo>
                    <a:pt x="5271" y="34"/>
                    <a:pt x="2002" y="22550"/>
                    <a:pt x="902" y="34826"/>
                  </a:cubicBezTo>
                  <a:cubicBezTo>
                    <a:pt x="1" y="44666"/>
                    <a:pt x="21283" y="74020"/>
                    <a:pt x="21283" y="74020"/>
                  </a:cubicBezTo>
                  <a:lnTo>
                    <a:pt x="25386" y="70151"/>
                  </a:lnTo>
                  <a:cubicBezTo>
                    <a:pt x="25386" y="70151"/>
                    <a:pt x="9841" y="43832"/>
                    <a:pt x="11042" y="32891"/>
                  </a:cubicBezTo>
                  <a:cubicBezTo>
                    <a:pt x="12210" y="22250"/>
                    <a:pt x="16146" y="1"/>
                    <a:pt x="16146"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6" name="Google Shape;1386;p52"/>
            <p:cNvSpPr/>
            <p:nvPr/>
          </p:nvSpPr>
          <p:spPr>
            <a:xfrm>
              <a:off x="2557033" y="1151217"/>
              <a:ext cx="209403" cy="1421055"/>
            </a:xfrm>
            <a:custGeom>
              <a:avLst/>
              <a:gdLst/>
              <a:ahLst/>
              <a:cxnLst/>
              <a:rect l="l" t="t" r="r" b="b"/>
              <a:pathLst>
                <a:path w="10942" h="74255" extrusionOk="0">
                  <a:moveTo>
                    <a:pt x="300" y="1"/>
                  </a:moveTo>
                  <a:cubicBezTo>
                    <a:pt x="300" y="1"/>
                    <a:pt x="0" y="23618"/>
                    <a:pt x="500" y="32458"/>
                  </a:cubicBezTo>
                  <a:cubicBezTo>
                    <a:pt x="1034" y="42164"/>
                    <a:pt x="3803" y="74254"/>
                    <a:pt x="3803" y="74254"/>
                  </a:cubicBezTo>
                  <a:lnTo>
                    <a:pt x="9473" y="74254"/>
                  </a:lnTo>
                  <a:cubicBezTo>
                    <a:pt x="9473" y="74254"/>
                    <a:pt x="9307" y="42932"/>
                    <a:pt x="9640" y="33358"/>
                  </a:cubicBezTo>
                  <a:cubicBezTo>
                    <a:pt x="10007" y="22917"/>
                    <a:pt x="10941" y="1"/>
                    <a:pt x="1094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7" name="Google Shape;1387;p52"/>
            <p:cNvSpPr/>
            <p:nvPr/>
          </p:nvSpPr>
          <p:spPr>
            <a:xfrm>
              <a:off x="2511694" y="2648924"/>
              <a:ext cx="218340" cy="67058"/>
            </a:xfrm>
            <a:custGeom>
              <a:avLst/>
              <a:gdLst/>
              <a:ahLst/>
              <a:cxnLst/>
              <a:rect l="l" t="t" r="r" b="b"/>
              <a:pathLst>
                <a:path w="11409" h="3504" extrusionOk="0">
                  <a:moveTo>
                    <a:pt x="7506" y="1"/>
                  </a:moveTo>
                  <a:cubicBezTo>
                    <a:pt x="7339" y="1"/>
                    <a:pt x="7139" y="68"/>
                    <a:pt x="7006" y="201"/>
                  </a:cubicBezTo>
                  <a:cubicBezTo>
                    <a:pt x="6105" y="868"/>
                    <a:pt x="3070" y="1602"/>
                    <a:pt x="601" y="2103"/>
                  </a:cubicBezTo>
                  <a:cubicBezTo>
                    <a:pt x="67" y="2236"/>
                    <a:pt x="1" y="3504"/>
                    <a:pt x="1302" y="3504"/>
                  </a:cubicBezTo>
                  <a:cubicBezTo>
                    <a:pt x="2603" y="3504"/>
                    <a:pt x="6605" y="3403"/>
                    <a:pt x="7539" y="3403"/>
                  </a:cubicBezTo>
                  <a:cubicBezTo>
                    <a:pt x="9074" y="3403"/>
                    <a:pt x="9641" y="3504"/>
                    <a:pt x="10842" y="3504"/>
                  </a:cubicBezTo>
                  <a:cubicBezTo>
                    <a:pt x="11142" y="3504"/>
                    <a:pt x="11409" y="3270"/>
                    <a:pt x="11409" y="2970"/>
                  </a:cubicBezTo>
                  <a:lnTo>
                    <a:pt x="11209" y="201"/>
                  </a:lnTo>
                  <a:cubicBezTo>
                    <a:pt x="11209" y="101"/>
                    <a:pt x="11109" y="1"/>
                    <a:pt x="1100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8" name="Google Shape;1388;p52"/>
            <p:cNvSpPr/>
            <p:nvPr/>
          </p:nvSpPr>
          <p:spPr>
            <a:xfrm>
              <a:off x="2707040" y="2554131"/>
              <a:ext cx="222186" cy="161846"/>
            </a:xfrm>
            <a:custGeom>
              <a:avLst/>
              <a:gdLst/>
              <a:ahLst/>
              <a:cxnLst/>
              <a:rect l="l" t="t" r="r" b="b"/>
              <a:pathLst>
                <a:path w="11610" h="8457" extrusionOk="0">
                  <a:moveTo>
                    <a:pt x="8978" y="0"/>
                  </a:moveTo>
                  <a:cubicBezTo>
                    <a:pt x="8916" y="0"/>
                    <a:pt x="8857" y="17"/>
                    <a:pt x="8807" y="50"/>
                  </a:cubicBezTo>
                  <a:lnTo>
                    <a:pt x="5838" y="2052"/>
                  </a:lnTo>
                  <a:cubicBezTo>
                    <a:pt x="5605" y="2219"/>
                    <a:pt x="5438" y="2419"/>
                    <a:pt x="5305" y="2686"/>
                  </a:cubicBezTo>
                  <a:cubicBezTo>
                    <a:pt x="4137" y="4921"/>
                    <a:pt x="5438" y="5621"/>
                    <a:pt x="568" y="7156"/>
                  </a:cubicBezTo>
                  <a:cubicBezTo>
                    <a:pt x="1" y="7322"/>
                    <a:pt x="768" y="8457"/>
                    <a:pt x="2136" y="8457"/>
                  </a:cubicBezTo>
                  <a:cubicBezTo>
                    <a:pt x="5038" y="8457"/>
                    <a:pt x="5705" y="8256"/>
                    <a:pt x="6973" y="6822"/>
                  </a:cubicBezTo>
                  <a:cubicBezTo>
                    <a:pt x="8040" y="5621"/>
                    <a:pt x="9441" y="4520"/>
                    <a:pt x="11342" y="3053"/>
                  </a:cubicBezTo>
                  <a:cubicBezTo>
                    <a:pt x="11576" y="2886"/>
                    <a:pt x="11609" y="2552"/>
                    <a:pt x="11442" y="2352"/>
                  </a:cubicBezTo>
                  <a:lnTo>
                    <a:pt x="9174" y="50"/>
                  </a:lnTo>
                  <a:cubicBezTo>
                    <a:pt x="9107" y="17"/>
                    <a:pt x="9041" y="0"/>
                    <a:pt x="897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9" name="Google Shape;1389;p52"/>
            <p:cNvSpPr/>
            <p:nvPr/>
          </p:nvSpPr>
          <p:spPr>
            <a:xfrm>
              <a:off x="2041826" y="1211236"/>
              <a:ext cx="83650" cy="51250"/>
            </a:xfrm>
            <a:custGeom>
              <a:avLst/>
              <a:gdLst/>
              <a:ahLst/>
              <a:cxnLst/>
              <a:rect l="l" t="t" r="r" b="b"/>
              <a:pathLst>
                <a:path w="4371" h="2678" extrusionOk="0">
                  <a:moveTo>
                    <a:pt x="3236" y="1"/>
                  </a:moveTo>
                  <a:lnTo>
                    <a:pt x="1" y="101"/>
                  </a:lnTo>
                  <a:lnTo>
                    <a:pt x="701" y="2636"/>
                  </a:lnTo>
                  <a:cubicBezTo>
                    <a:pt x="701" y="2636"/>
                    <a:pt x="1175" y="2678"/>
                    <a:pt x="1783" y="2678"/>
                  </a:cubicBezTo>
                  <a:cubicBezTo>
                    <a:pt x="2797" y="2678"/>
                    <a:pt x="4183" y="2561"/>
                    <a:pt x="4371" y="1935"/>
                  </a:cubicBezTo>
                  <a:lnTo>
                    <a:pt x="3236" y="1"/>
                  </a:ln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0" name="Google Shape;1390;p52"/>
            <p:cNvSpPr/>
            <p:nvPr/>
          </p:nvSpPr>
          <p:spPr>
            <a:xfrm>
              <a:off x="1975435" y="1213150"/>
              <a:ext cx="79823" cy="54274"/>
            </a:xfrm>
            <a:custGeom>
              <a:avLst/>
              <a:gdLst/>
              <a:ahLst/>
              <a:cxnLst/>
              <a:rect l="l" t="t" r="r" b="b"/>
              <a:pathLst>
                <a:path w="4171" h="2836" extrusionOk="0">
                  <a:moveTo>
                    <a:pt x="3470" y="1"/>
                  </a:moveTo>
                  <a:lnTo>
                    <a:pt x="1" y="1535"/>
                  </a:lnTo>
                  <a:lnTo>
                    <a:pt x="2269" y="2836"/>
                  </a:lnTo>
                  <a:lnTo>
                    <a:pt x="4170" y="2536"/>
                  </a:lnTo>
                  <a:lnTo>
                    <a:pt x="3470" y="1"/>
                  </a:ln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1" name="Google Shape;1391;p52"/>
            <p:cNvSpPr/>
            <p:nvPr/>
          </p:nvSpPr>
          <p:spPr>
            <a:xfrm>
              <a:off x="2516173" y="471952"/>
              <a:ext cx="181309" cy="187069"/>
            </a:xfrm>
            <a:custGeom>
              <a:avLst/>
              <a:gdLst/>
              <a:ahLst/>
              <a:cxnLst/>
              <a:rect l="l" t="t" r="r" b="b"/>
              <a:pathLst>
                <a:path w="9474" h="9775" extrusionOk="0">
                  <a:moveTo>
                    <a:pt x="9040" y="1"/>
                  </a:moveTo>
                  <a:lnTo>
                    <a:pt x="4603" y="3670"/>
                  </a:lnTo>
                  <a:cubicBezTo>
                    <a:pt x="4970" y="5438"/>
                    <a:pt x="4970" y="7306"/>
                    <a:pt x="2435" y="7907"/>
                  </a:cubicBezTo>
                  <a:cubicBezTo>
                    <a:pt x="2435" y="7907"/>
                    <a:pt x="0" y="9775"/>
                    <a:pt x="4603" y="9775"/>
                  </a:cubicBezTo>
                  <a:cubicBezTo>
                    <a:pt x="8806" y="9775"/>
                    <a:pt x="9474" y="7907"/>
                    <a:pt x="9474" y="7907"/>
                  </a:cubicBezTo>
                  <a:cubicBezTo>
                    <a:pt x="7939" y="6405"/>
                    <a:pt x="8540" y="2236"/>
                    <a:pt x="9040" y="1"/>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2" name="Google Shape;1392;p52"/>
            <p:cNvSpPr/>
            <p:nvPr/>
          </p:nvSpPr>
          <p:spPr>
            <a:xfrm>
              <a:off x="2578085" y="659012"/>
              <a:ext cx="47270" cy="51097"/>
            </a:xfrm>
            <a:custGeom>
              <a:avLst/>
              <a:gdLst/>
              <a:ahLst/>
              <a:cxnLst/>
              <a:rect l="l" t="t" r="r" b="b"/>
              <a:pathLst>
                <a:path w="2470" h="2670" extrusionOk="0">
                  <a:moveTo>
                    <a:pt x="1268" y="1"/>
                  </a:moveTo>
                  <a:lnTo>
                    <a:pt x="1" y="1335"/>
                  </a:lnTo>
                  <a:lnTo>
                    <a:pt x="601" y="2602"/>
                  </a:lnTo>
                  <a:lnTo>
                    <a:pt x="1602" y="2669"/>
                  </a:lnTo>
                  <a:lnTo>
                    <a:pt x="2469" y="1435"/>
                  </a:lnTo>
                  <a:lnTo>
                    <a:pt x="1268" y="1"/>
                  </a:ln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3" name="Google Shape;1393;p52"/>
            <p:cNvSpPr/>
            <p:nvPr/>
          </p:nvSpPr>
          <p:spPr>
            <a:xfrm>
              <a:off x="2604267" y="500678"/>
              <a:ext cx="51729" cy="65144"/>
            </a:xfrm>
            <a:custGeom>
              <a:avLst/>
              <a:gdLst/>
              <a:ahLst/>
              <a:cxnLst/>
              <a:rect l="l" t="t" r="r" b="b"/>
              <a:pathLst>
                <a:path w="2703" h="3404" extrusionOk="0">
                  <a:moveTo>
                    <a:pt x="2636" y="1"/>
                  </a:moveTo>
                  <a:lnTo>
                    <a:pt x="0" y="2169"/>
                  </a:lnTo>
                  <a:cubicBezTo>
                    <a:pt x="101" y="2569"/>
                    <a:pt x="167" y="3003"/>
                    <a:pt x="167" y="3403"/>
                  </a:cubicBezTo>
                  <a:cubicBezTo>
                    <a:pt x="1135" y="3270"/>
                    <a:pt x="2502" y="2236"/>
                    <a:pt x="2636" y="1202"/>
                  </a:cubicBezTo>
                  <a:cubicBezTo>
                    <a:pt x="2702" y="802"/>
                    <a:pt x="2702" y="401"/>
                    <a:pt x="2636" y="1"/>
                  </a:cubicBezTo>
                  <a:close/>
                </a:path>
              </a:pathLst>
            </a:custGeom>
            <a:solidFill>
              <a:srgbClr val="CE6F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4" name="Google Shape;1394;p52"/>
            <p:cNvSpPr/>
            <p:nvPr/>
          </p:nvSpPr>
          <p:spPr>
            <a:xfrm>
              <a:off x="2530220" y="323341"/>
              <a:ext cx="103706" cy="115514"/>
            </a:xfrm>
            <a:custGeom>
              <a:avLst/>
              <a:gdLst/>
              <a:ahLst/>
              <a:cxnLst/>
              <a:rect l="l" t="t" r="r" b="b"/>
              <a:pathLst>
                <a:path w="5419" h="6036" extrusionOk="0">
                  <a:moveTo>
                    <a:pt x="3329" y="1"/>
                  </a:moveTo>
                  <a:cubicBezTo>
                    <a:pt x="3183" y="1"/>
                    <a:pt x="3019" y="30"/>
                    <a:pt x="2835" y="94"/>
                  </a:cubicBezTo>
                  <a:cubicBezTo>
                    <a:pt x="1268" y="627"/>
                    <a:pt x="0" y="4830"/>
                    <a:pt x="1835" y="5931"/>
                  </a:cubicBezTo>
                  <a:cubicBezTo>
                    <a:pt x="1954" y="6003"/>
                    <a:pt x="2074" y="6036"/>
                    <a:pt x="2194" y="6036"/>
                  </a:cubicBezTo>
                  <a:cubicBezTo>
                    <a:pt x="3815" y="6036"/>
                    <a:pt x="5419" y="1"/>
                    <a:pt x="332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5" name="Google Shape;1395;p52"/>
            <p:cNvSpPr/>
            <p:nvPr/>
          </p:nvSpPr>
          <p:spPr>
            <a:xfrm>
              <a:off x="2526871" y="323609"/>
              <a:ext cx="198915" cy="227641"/>
            </a:xfrm>
            <a:custGeom>
              <a:avLst/>
              <a:gdLst/>
              <a:ahLst/>
              <a:cxnLst/>
              <a:rect l="l" t="t" r="r" b="b"/>
              <a:pathLst>
                <a:path w="10394" h="11895" extrusionOk="0">
                  <a:moveTo>
                    <a:pt x="5682" y="1"/>
                  </a:moveTo>
                  <a:cubicBezTo>
                    <a:pt x="5420" y="1"/>
                    <a:pt x="5151" y="26"/>
                    <a:pt x="4878" y="80"/>
                  </a:cubicBezTo>
                  <a:cubicBezTo>
                    <a:pt x="1643" y="613"/>
                    <a:pt x="108" y="4950"/>
                    <a:pt x="75" y="7752"/>
                  </a:cubicBezTo>
                  <a:cubicBezTo>
                    <a:pt x="0" y="10167"/>
                    <a:pt x="1951" y="11894"/>
                    <a:pt x="4082" y="11894"/>
                  </a:cubicBezTo>
                  <a:cubicBezTo>
                    <a:pt x="4807" y="11894"/>
                    <a:pt x="5552" y="11694"/>
                    <a:pt x="6246" y="11254"/>
                  </a:cubicBezTo>
                  <a:cubicBezTo>
                    <a:pt x="8147" y="10054"/>
                    <a:pt x="8548" y="8286"/>
                    <a:pt x="9482" y="5350"/>
                  </a:cubicBezTo>
                  <a:cubicBezTo>
                    <a:pt x="10393" y="2676"/>
                    <a:pt x="8370" y="1"/>
                    <a:pt x="5682" y="1"/>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6" name="Google Shape;1396;p52"/>
            <p:cNvSpPr/>
            <p:nvPr/>
          </p:nvSpPr>
          <p:spPr>
            <a:xfrm>
              <a:off x="2446968" y="268298"/>
              <a:ext cx="329663" cy="230990"/>
            </a:xfrm>
            <a:custGeom>
              <a:avLst/>
              <a:gdLst/>
              <a:ahLst/>
              <a:cxnLst/>
              <a:rect l="l" t="t" r="r" b="b"/>
              <a:pathLst>
                <a:path w="17226" h="12070" extrusionOk="0">
                  <a:moveTo>
                    <a:pt x="5618" y="1"/>
                  </a:moveTo>
                  <a:lnTo>
                    <a:pt x="5618" y="1"/>
                  </a:lnTo>
                  <a:cubicBezTo>
                    <a:pt x="1" y="1744"/>
                    <a:pt x="2287" y="4112"/>
                    <a:pt x="6401" y="4112"/>
                  </a:cubicBezTo>
                  <a:cubicBezTo>
                    <a:pt x="6538" y="4112"/>
                    <a:pt x="6677" y="4109"/>
                    <a:pt x="6818" y="4104"/>
                  </a:cubicBezTo>
                  <a:cubicBezTo>
                    <a:pt x="7019" y="4098"/>
                    <a:pt x="7215" y="4095"/>
                    <a:pt x="7405" y="4095"/>
                  </a:cubicBezTo>
                  <a:cubicBezTo>
                    <a:pt x="11392" y="4095"/>
                    <a:pt x="13115" y="5394"/>
                    <a:pt x="12256" y="6572"/>
                  </a:cubicBezTo>
                  <a:cubicBezTo>
                    <a:pt x="10688" y="8674"/>
                    <a:pt x="10688" y="11676"/>
                    <a:pt x="11889" y="12043"/>
                  </a:cubicBezTo>
                  <a:cubicBezTo>
                    <a:pt x="11944" y="12061"/>
                    <a:pt x="12003" y="12069"/>
                    <a:pt x="12065" y="12069"/>
                  </a:cubicBezTo>
                  <a:cubicBezTo>
                    <a:pt x="13401" y="12069"/>
                    <a:pt x="16308" y="8129"/>
                    <a:pt x="16659" y="6472"/>
                  </a:cubicBezTo>
                  <a:cubicBezTo>
                    <a:pt x="17226" y="3770"/>
                    <a:pt x="15058" y="5672"/>
                    <a:pt x="15992" y="3370"/>
                  </a:cubicBezTo>
                  <a:cubicBezTo>
                    <a:pt x="16770" y="1512"/>
                    <a:pt x="15328" y="1003"/>
                    <a:pt x="13230" y="1003"/>
                  </a:cubicBezTo>
                  <a:cubicBezTo>
                    <a:pt x="10679" y="1003"/>
                    <a:pt x="7157" y="1757"/>
                    <a:pt x="5477" y="1757"/>
                  </a:cubicBezTo>
                  <a:cubicBezTo>
                    <a:pt x="5165" y="1757"/>
                    <a:pt x="4917" y="1731"/>
                    <a:pt x="4750" y="1669"/>
                  </a:cubicBezTo>
                  <a:cubicBezTo>
                    <a:pt x="3483" y="1235"/>
                    <a:pt x="5617" y="1"/>
                    <a:pt x="561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7" name="Google Shape;1397;p52"/>
            <p:cNvSpPr/>
            <p:nvPr/>
          </p:nvSpPr>
          <p:spPr>
            <a:xfrm>
              <a:off x="2736418" y="312987"/>
              <a:ext cx="30027" cy="42083"/>
            </a:xfrm>
            <a:custGeom>
              <a:avLst/>
              <a:gdLst/>
              <a:ahLst/>
              <a:cxnLst/>
              <a:rect l="l" t="t" r="r" b="b"/>
              <a:pathLst>
                <a:path w="1569" h="2199" extrusionOk="0">
                  <a:moveTo>
                    <a:pt x="1568" y="1"/>
                  </a:moveTo>
                  <a:lnTo>
                    <a:pt x="1568" y="1"/>
                  </a:lnTo>
                  <a:cubicBezTo>
                    <a:pt x="1001" y="1836"/>
                    <a:pt x="0" y="2102"/>
                    <a:pt x="34" y="2102"/>
                  </a:cubicBezTo>
                  <a:cubicBezTo>
                    <a:pt x="174" y="2169"/>
                    <a:pt x="301" y="2199"/>
                    <a:pt x="417" y="2199"/>
                  </a:cubicBezTo>
                  <a:cubicBezTo>
                    <a:pt x="1408" y="2199"/>
                    <a:pt x="1568" y="31"/>
                    <a:pt x="156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8" name="Google Shape;1398;p52"/>
            <p:cNvSpPr/>
            <p:nvPr/>
          </p:nvSpPr>
          <p:spPr>
            <a:xfrm>
              <a:off x="2528938" y="275973"/>
              <a:ext cx="91305" cy="38313"/>
            </a:xfrm>
            <a:custGeom>
              <a:avLst/>
              <a:gdLst/>
              <a:ahLst/>
              <a:cxnLst/>
              <a:rect l="l" t="t" r="r" b="b"/>
              <a:pathLst>
                <a:path w="4771" h="2002" extrusionOk="0">
                  <a:moveTo>
                    <a:pt x="2669" y="0"/>
                  </a:moveTo>
                  <a:lnTo>
                    <a:pt x="2669" y="0"/>
                  </a:lnTo>
                  <a:cubicBezTo>
                    <a:pt x="0" y="834"/>
                    <a:pt x="1101" y="1768"/>
                    <a:pt x="2235" y="2002"/>
                  </a:cubicBezTo>
                  <a:lnTo>
                    <a:pt x="4770" y="1001"/>
                  </a:lnTo>
                  <a:lnTo>
                    <a:pt x="4770" y="1001"/>
                  </a:lnTo>
                  <a:cubicBezTo>
                    <a:pt x="4197" y="1080"/>
                    <a:pt x="3748" y="1114"/>
                    <a:pt x="3398" y="1114"/>
                  </a:cubicBezTo>
                  <a:cubicBezTo>
                    <a:pt x="1386" y="1114"/>
                    <a:pt x="2669" y="0"/>
                    <a:pt x="266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9" name="Google Shape;1399;p52"/>
            <p:cNvSpPr/>
            <p:nvPr/>
          </p:nvSpPr>
          <p:spPr>
            <a:xfrm>
              <a:off x="2654065" y="451550"/>
              <a:ext cx="77258" cy="59365"/>
            </a:xfrm>
            <a:custGeom>
              <a:avLst/>
              <a:gdLst/>
              <a:ahLst/>
              <a:cxnLst/>
              <a:rect l="l" t="t" r="r" b="b"/>
              <a:pathLst>
                <a:path w="4037" h="3102" extrusionOk="0">
                  <a:moveTo>
                    <a:pt x="2625" y="1"/>
                  </a:moveTo>
                  <a:cubicBezTo>
                    <a:pt x="1833" y="1"/>
                    <a:pt x="982" y="719"/>
                    <a:pt x="567" y="1300"/>
                  </a:cubicBezTo>
                  <a:cubicBezTo>
                    <a:pt x="0" y="2134"/>
                    <a:pt x="234" y="3102"/>
                    <a:pt x="1268" y="3102"/>
                  </a:cubicBezTo>
                  <a:cubicBezTo>
                    <a:pt x="2035" y="3102"/>
                    <a:pt x="2802" y="2801"/>
                    <a:pt x="3336" y="2234"/>
                  </a:cubicBezTo>
                  <a:cubicBezTo>
                    <a:pt x="4037" y="1567"/>
                    <a:pt x="4003" y="500"/>
                    <a:pt x="3103" y="100"/>
                  </a:cubicBezTo>
                  <a:cubicBezTo>
                    <a:pt x="2949" y="31"/>
                    <a:pt x="2788" y="1"/>
                    <a:pt x="2625" y="1"/>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0" name="Google Shape;1400;p52"/>
            <p:cNvSpPr/>
            <p:nvPr/>
          </p:nvSpPr>
          <p:spPr>
            <a:xfrm>
              <a:off x="2604898" y="413579"/>
              <a:ext cx="13435" cy="16975"/>
            </a:xfrm>
            <a:custGeom>
              <a:avLst/>
              <a:gdLst/>
              <a:ahLst/>
              <a:cxnLst/>
              <a:rect l="l" t="t" r="r" b="b"/>
              <a:pathLst>
                <a:path w="702" h="887" extrusionOk="0">
                  <a:moveTo>
                    <a:pt x="394" y="1"/>
                  </a:moveTo>
                  <a:cubicBezTo>
                    <a:pt x="254" y="1"/>
                    <a:pt x="124" y="155"/>
                    <a:pt x="68" y="382"/>
                  </a:cubicBezTo>
                  <a:cubicBezTo>
                    <a:pt x="1" y="616"/>
                    <a:pt x="68" y="849"/>
                    <a:pt x="234" y="883"/>
                  </a:cubicBezTo>
                  <a:cubicBezTo>
                    <a:pt x="249" y="886"/>
                    <a:pt x="263" y="887"/>
                    <a:pt x="278" y="887"/>
                  </a:cubicBezTo>
                  <a:cubicBezTo>
                    <a:pt x="434" y="887"/>
                    <a:pt x="607" y="729"/>
                    <a:pt x="668" y="516"/>
                  </a:cubicBezTo>
                  <a:cubicBezTo>
                    <a:pt x="701" y="249"/>
                    <a:pt x="668" y="49"/>
                    <a:pt x="468" y="15"/>
                  </a:cubicBezTo>
                  <a:cubicBezTo>
                    <a:pt x="443" y="5"/>
                    <a:pt x="418" y="1"/>
                    <a:pt x="39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1" name="Google Shape;1401;p52"/>
            <p:cNvSpPr/>
            <p:nvPr/>
          </p:nvSpPr>
          <p:spPr>
            <a:xfrm>
              <a:off x="2551923" y="402115"/>
              <a:ext cx="14066" cy="16956"/>
            </a:xfrm>
            <a:custGeom>
              <a:avLst/>
              <a:gdLst/>
              <a:ahLst/>
              <a:cxnLst/>
              <a:rect l="l" t="t" r="r" b="b"/>
              <a:pathLst>
                <a:path w="735" h="886" extrusionOk="0">
                  <a:moveTo>
                    <a:pt x="423" y="1"/>
                  </a:moveTo>
                  <a:cubicBezTo>
                    <a:pt x="258" y="1"/>
                    <a:pt x="125" y="178"/>
                    <a:pt x="67" y="381"/>
                  </a:cubicBezTo>
                  <a:cubicBezTo>
                    <a:pt x="0" y="614"/>
                    <a:pt x="67" y="848"/>
                    <a:pt x="267" y="881"/>
                  </a:cubicBezTo>
                  <a:cubicBezTo>
                    <a:pt x="281" y="884"/>
                    <a:pt x="296" y="886"/>
                    <a:pt x="310" y="886"/>
                  </a:cubicBezTo>
                  <a:cubicBezTo>
                    <a:pt x="462" y="886"/>
                    <a:pt x="606" y="728"/>
                    <a:pt x="667" y="514"/>
                  </a:cubicBezTo>
                  <a:cubicBezTo>
                    <a:pt x="734" y="247"/>
                    <a:pt x="667" y="47"/>
                    <a:pt x="501" y="14"/>
                  </a:cubicBezTo>
                  <a:cubicBezTo>
                    <a:pt x="474" y="5"/>
                    <a:pt x="448" y="1"/>
                    <a:pt x="423"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2" name="Google Shape;1402;p52"/>
            <p:cNvSpPr/>
            <p:nvPr/>
          </p:nvSpPr>
          <p:spPr>
            <a:xfrm>
              <a:off x="2548727" y="417694"/>
              <a:ext cx="31940" cy="43519"/>
            </a:xfrm>
            <a:custGeom>
              <a:avLst/>
              <a:gdLst/>
              <a:ahLst/>
              <a:cxnLst/>
              <a:rect l="l" t="t" r="r" b="b"/>
              <a:pathLst>
                <a:path w="1669" h="2274" extrusionOk="0">
                  <a:moveTo>
                    <a:pt x="1668" y="1"/>
                  </a:moveTo>
                  <a:lnTo>
                    <a:pt x="1668" y="1"/>
                  </a:lnTo>
                  <a:cubicBezTo>
                    <a:pt x="1201" y="668"/>
                    <a:pt x="634" y="1268"/>
                    <a:pt x="0" y="1802"/>
                  </a:cubicBezTo>
                  <a:cubicBezTo>
                    <a:pt x="275" y="2107"/>
                    <a:pt x="634" y="2273"/>
                    <a:pt x="1026" y="2273"/>
                  </a:cubicBezTo>
                  <a:cubicBezTo>
                    <a:pt x="1062" y="2273"/>
                    <a:pt x="1098" y="2272"/>
                    <a:pt x="1135" y="2269"/>
                  </a:cubicBezTo>
                  <a:lnTo>
                    <a:pt x="1668" y="1"/>
                  </a:lnTo>
                  <a:close/>
                </a:path>
              </a:pathLst>
            </a:custGeom>
            <a:solidFill>
              <a:srgbClr val="DE575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3" name="Google Shape;1403;p52"/>
            <p:cNvSpPr/>
            <p:nvPr/>
          </p:nvSpPr>
          <p:spPr>
            <a:xfrm>
              <a:off x="2578736" y="465731"/>
              <a:ext cx="38313" cy="12631"/>
            </a:xfrm>
            <a:custGeom>
              <a:avLst/>
              <a:gdLst/>
              <a:ahLst/>
              <a:cxnLst/>
              <a:rect l="l" t="t" r="r" b="b"/>
              <a:pathLst>
                <a:path w="2002" h="660" extrusionOk="0">
                  <a:moveTo>
                    <a:pt x="1906" y="1"/>
                  </a:moveTo>
                  <a:cubicBezTo>
                    <a:pt x="1885" y="1"/>
                    <a:pt x="1868" y="9"/>
                    <a:pt x="1868" y="26"/>
                  </a:cubicBezTo>
                  <a:cubicBezTo>
                    <a:pt x="1482" y="335"/>
                    <a:pt x="996" y="505"/>
                    <a:pt x="519" y="505"/>
                  </a:cubicBezTo>
                  <a:cubicBezTo>
                    <a:pt x="378" y="505"/>
                    <a:pt x="237" y="490"/>
                    <a:pt x="100" y="459"/>
                  </a:cubicBezTo>
                  <a:cubicBezTo>
                    <a:pt x="34" y="459"/>
                    <a:pt x="0" y="459"/>
                    <a:pt x="0" y="493"/>
                  </a:cubicBezTo>
                  <a:cubicBezTo>
                    <a:pt x="0" y="559"/>
                    <a:pt x="0" y="593"/>
                    <a:pt x="67" y="593"/>
                  </a:cubicBezTo>
                  <a:cubicBezTo>
                    <a:pt x="234" y="626"/>
                    <a:pt x="400" y="659"/>
                    <a:pt x="567" y="659"/>
                  </a:cubicBezTo>
                  <a:cubicBezTo>
                    <a:pt x="1068" y="659"/>
                    <a:pt x="1568" y="459"/>
                    <a:pt x="1968" y="126"/>
                  </a:cubicBezTo>
                  <a:cubicBezTo>
                    <a:pt x="2002" y="126"/>
                    <a:pt x="2002" y="59"/>
                    <a:pt x="1968" y="26"/>
                  </a:cubicBezTo>
                  <a:cubicBezTo>
                    <a:pt x="1952" y="9"/>
                    <a:pt x="1927" y="1"/>
                    <a:pt x="190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4" name="Google Shape;1404;p52"/>
            <p:cNvSpPr/>
            <p:nvPr/>
          </p:nvSpPr>
          <p:spPr>
            <a:xfrm>
              <a:off x="2617664" y="389598"/>
              <a:ext cx="23654" cy="20458"/>
            </a:xfrm>
            <a:custGeom>
              <a:avLst/>
              <a:gdLst/>
              <a:ahLst/>
              <a:cxnLst/>
              <a:rect l="l" t="t" r="r" b="b"/>
              <a:pathLst>
                <a:path w="1236" h="1069" extrusionOk="0">
                  <a:moveTo>
                    <a:pt x="201" y="1"/>
                  </a:moveTo>
                  <a:cubicBezTo>
                    <a:pt x="101" y="1"/>
                    <a:pt x="34" y="68"/>
                    <a:pt x="34" y="134"/>
                  </a:cubicBezTo>
                  <a:cubicBezTo>
                    <a:pt x="1" y="201"/>
                    <a:pt x="68" y="301"/>
                    <a:pt x="168" y="301"/>
                  </a:cubicBezTo>
                  <a:cubicBezTo>
                    <a:pt x="501" y="368"/>
                    <a:pt x="802" y="635"/>
                    <a:pt x="935" y="968"/>
                  </a:cubicBezTo>
                  <a:cubicBezTo>
                    <a:pt x="968" y="1035"/>
                    <a:pt x="1035" y="1068"/>
                    <a:pt x="1068" y="1068"/>
                  </a:cubicBezTo>
                  <a:cubicBezTo>
                    <a:pt x="1102" y="1068"/>
                    <a:pt x="1102" y="1035"/>
                    <a:pt x="1135" y="1035"/>
                  </a:cubicBezTo>
                  <a:cubicBezTo>
                    <a:pt x="1202" y="1002"/>
                    <a:pt x="1235" y="901"/>
                    <a:pt x="1202" y="835"/>
                  </a:cubicBezTo>
                  <a:cubicBezTo>
                    <a:pt x="1035" y="401"/>
                    <a:pt x="635" y="101"/>
                    <a:pt x="20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5" name="Google Shape;1405;p52"/>
            <p:cNvSpPr/>
            <p:nvPr/>
          </p:nvSpPr>
          <p:spPr>
            <a:xfrm>
              <a:off x="2543617" y="373005"/>
              <a:ext cx="27462" cy="15980"/>
            </a:xfrm>
            <a:custGeom>
              <a:avLst/>
              <a:gdLst/>
              <a:ahLst/>
              <a:cxnLst/>
              <a:rect l="l" t="t" r="r" b="b"/>
              <a:pathLst>
                <a:path w="1435" h="835" extrusionOk="0">
                  <a:moveTo>
                    <a:pt x="1268" y="1"/>
                  </a:moveTo>
                  <a:cubicBezTo>
                    <a:pt x="801" y="1"/>
                    <a:pt x="367" y="201"/>
                    <a:pt x="67" y="568"/>
                  </a:cubicBezTo>
                  <a:cubicBezTo>
                    <a:pt x="1" y="634"/>
                    <a:pt x="34" y="734"/>
                    <a:pt x="67" y="801"/>
                  </a:cubicBezTo>
                  <a:cubicBezTo>
                    <a:pt x="101" y="801"/>
                    <a:pt x="134" y="834"/>
                    <a:pt x="167" y="834"/>
                  </a:cubicBezTo>
                  <a:cubicBezTo>
                    <a:pt x="201" y="834"/>
                    <a:pt x="267" y="801"/>
                    <a:pt x="267" y="768"/>
                  </a:cubicBezTo>
                  <a:cubicBezTo>
                    <a:pt x="534" y="468"/>
                    <a:pt x="868" y="301"/>
                    <a:pt x="1268" y="301"/>
                  </a:cubicBezTo>
                  <a:cubicBezTo>
                    <a:pt x="1335" y="301"/>
                    <a:pt x="1402" y="234"/>
                    <a:pt x="1402" y="167"/>
                  </a:cubicBezTo>
                  <a:cubicBezTo>
                    <a:pt x="1435" y="101"/>
                    <a:pt x="1368" y="1"/>
                    <a:pt x="126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6" name="Google Shape;1406;p52"/>
            <p:cNvSpPr/>
            <p:nvPr/>
          </p:nvSpPr>
          <p:spPr>
            <a:xfrm>
              <a:off x="2742791" y="677519"/>
              <a:ext cx="176850" cy="469232"/>
            </a:xfrm>
            <a:custGeom>
              <a:avLst/>
              <a:gdLst/>
              <a:ahLst/>
              <a:cxnLst/>
              <a:rect l="l" t="t" r="r" b="b"/>
              <a:pathLst>
                <a:path w="9241" h="24519" extrusionOk="0">
                  <a:moveTo>
                    <a:pt x="3937" y="1"/>
                  </a:moveTo>
                  <a:lnTo>
                    <a:pt x="1" y="2503"/>
                  </a:lnTo>
                  <a:lnTo>
                    <a:pt x="735" y="3770"/>
                  </a:lnTo>
                  <a:cubicBezTo>
                    <a:pt x="968" y="4204"/>
                    <a:pt x="1202" y="4638"/>
                    <a:pt x="1435" y="5071"/>
                  </a:cubicBezTo>
                  <a:cubicBezTo>
                    <a:pt x="1936" y="5972"/>
                    <a:pt x="2403" y="6839"/>
                    <a:pt x="2803" y="7740"/>
                  </a:cubicBezTo>
                  <a:cubicBezTo>
                    <a:pt x="3237" y="8640"/>
                    <a:pt x="3670" y="9541"/>
                    <a:pt x="4037" y="10442"/>
                  </a:cubicBezTo>
                  <a:cubicBezTo>
                    <a:pt x="4371" y="11342"/>
                    <a:pt x="4704" y="12243"/>
                    <a:pt x="4971" y="13144"/>
                  </a:cubicBezTo>
                  <a:lnTo>
                    <a:pt x="5005" y="13310"/>
                  </a:lnTo>
                  <a:lnTo>
                    <a:pt x="5038" y="13411"/>
                  </a:lnTo>
                  <a:cubicBezTo>
                    <a:pt x="5038" y="13427"/>
                    <a:pt x="5030" y="13427"/>
                    <a:pt x="5025" y="13427"/>
                  </a:cubicBezTo>
                  <a:cubicBezTo>
                    <a:pt x="5021" y="13427"/>
                    <a:pt x="5021" y="13427"/>
                    <a:pt x="5038" y="13444"/>
                  </a:cubicBezTo>
                  <a:cubicBezTo>
                    <a:pt x="5071" y="13444"/>
                    <a:pt x="5071" y="13477"/>
                    <a:pt x="5071" y="13511"/>
                  </a:cubicBezTo>
                  <a:cubicBezTo>
                    <a:pt x="5071" y="13644"/>
                    <a:pt x="5071" y="13777"/>
                    <a:pt x="5071" y="13878"/>
                  </a:cubicBezTo>
                  <a:cubicBezTo>
                    <a:pt x="5005" y="14278"/>
                    <a:pt x="4938" y="14678"/>
                    <a:pt x="4804" y="15045"/>
                  </a:cubicBezTo>
                  <a:cubicBezTo>
                    <a:pt x="4538" y="15946"/>
                    <a:pt x="4171" y="16846"/>
                    <a:pt x="3770" y="17680"/>
                  </a:cubicBezTo>
                  <a:cubicBezTo>
                    <a:pt x="2903" y="19482"/>
                    <a:pt x="1902" y="21316"/>
                    <a:pt x="902" y="23084"/>
                  </a:cubicBezTo>
                  <a:lnTo>
                    <a:pt x="2703" y="24518"/>
                  </a:lnTo>
                  <a:cubicBezTo>
                    <a:pt x="4237" y="22984"/>
                    <a:pt x="5638" y="21283"/>
                    <a:pt x="6839" y="19482"/>
                  </a:cubicBezTo>
                  <a:cubicBezTo>
                    <a:pt x="7473" y="18514"/>
                    <a:pt x="8040" y="17513"/>
                    <a:pt x="8507" y="16446"/>
                  </a:cubicBezTo>
                  <a:cubicBezTo>
                    <a:pt x="8774" y="15846"/>
                    <a:pt x="8974" y="15245"/>
                    <a:pt x="9107" y="14611"/>
                  </a:cubicBezTo>
                  <a:cubicBezTo>
                    <a:pt x="9174" y="14211"/>
                    <a:pt x="9241" y="13811"/>
                    <a:pt x="9241" y="13411"/>
                  </a:cubicBezTo>
                  <a:cubicBezTo>
                    <a:pt x="9241" y="13177"/>
                    <a:pt x="9208" y="12944"/>
                    <a:pt x="9174" y="12710"/>
                  </a:cubicBezTo>
                  <a:lnTo>
                    <a:pt x="9141" y="12543"/>
                  </a:lnTo>
                  <a:lnTo>
                    <a:pt x="9141" y="12443"/>
                  </a:lnTo>
                  <a:lnTo>
                    <a:pt x="9107" y="12243"/>
                  </a:lnTo>
                  <a:cubicBezTo>
                    <a:pt x="8640" y="10008"/>
                    <a:pt x="7940" y="7873"/>
                    <a:pt x="7039" y="5805"/>
                  </a:cubicBezTo>
                  <a:cubicBezTo>
                    <a:pt x="6606" y="4804"/>
                    <a:pt x="6105" y="3837"/>
                    <a:pt x="5605" y="2870"/>
                  </a:cubicBezTo>
                  <a:cubicBezTo>
                    <a:pt x="5338" y="2369"/>
                    <a:pt x="5071" y="1902"/>
                    <a:pt x="4804" y="1435"/>
                  </a:cubicBezTo>
                  <a:cubicBezTo>
                    <a:pt x="4538" y="935"/>
                    <a:pt x="4271" y="501"/>
                    <a:pt x="3937" y="1"/>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7" name="Google Shape;1407;p52"/>
            <p:cNvSpPr/>
            <p:nvPr/>
          </p:nvSpPr>
          <p:spPr>
            <a:xfrm>
              <a:off x="2620860" y="2644101"/>
              <a:ext cx="30658" cy="15233"/>
            </a:xfrm>
            <a:custGeom>
              <a:avLst/>
              <a:gdLst/>
              <a:ahLst/>
              <a:cxnLst/>
              <a:rect l="l" t="t" r="r" b="b"/>
              <a:pathLst>
                <a:path w="1602" h="796" extrusionOk="0">
                  <a:moveTo>
                    <a:pt x="368" y="153"/>
                  </a:moveTo>
                  <a:cubicBezTo>
                    <a:pt x="701" y="220"/>
                    <a:pt x="1068" y="353"/>
                    <a:pt x="1335" y="553"/>
                  </a:cubicBezTo>
                  <a:cubicBezTo>
                    <a:pt x="1087" y="600"/>
                    <a:pt x="868" y="625"/>
                    <a:pt x="688" y="625"/>
                  </a:cubicBezTo>
                  <a:cubicBezTo>
                    <a:pt x="480" y="625"/>
                    <a:pt x="324" y="591"/>
                    <a:pt x="234" y="520"/>
                  </a:cubicBezTo>
                  <a:cubicBezTo>
                    <a:pt x="201" y="420"/>
                    <a:pt x="168" y="353"/>
                    <a:pt x="201" y="253"/>
                  </a:cubicBezTo>
                  <a:cubicBezTo>
                    <a:pt x="201" y="220"/>
                    <a:pt x="234" y="153"/>
                    <a:pt x="268" y="153"/>
                  </a:cubicBezTo>
                  <a:close/>
                  <a:moveTo>
                    <a:pt x="357" y="0"/>
                  </a:moveTo>
                  <a:cubicBezTo>
                    <a:pt x="312" y="0"/>
                    <a:pt x="271" y="6"/>
                    <a:pt x="234" y="19"/>
                  </a:cubicBezTo>
                  <a:cubicBezTo>
                    <a:pt x="134" y="53"/>
                    <a:pt x="67" y="153"/>
                    <a:pt x="67" y="220"/>
                  </a:cubicBezTo>
                  <a:cubicBezTo>
                    <a:pt x="1" y="386"/>
                    <a:pt x="34" y="520"/>
                    <a:pt x="134" y="620"/>
                  </a:cubicBezTo>
                  <a:cubicBezTo>
                    <a:pt x="272" y="730"/>
                    <a:pt x="456" y="795"/>
                    <a:pt x="629" y="795"/>
                  </a:cubicBezTo>
                  <a:cubicBezTo>
                    <a:pt x="665" y="795"/>
                    <a:pt x="700" y="792"/>
                    <a:pt x="735" y="787"/>
                  </a:cubicBezTo>
                  <a:cubicBezTo>
                    <a:pt x="1001" y="787"/>
                    <a:pt x="1268" y="753"/>
                    <a:pt x="1535" y="687"/>
                  </a:cubicBezTo>
                  <a:cubicBezTo>
                    <a:pt x="1569" y="687"/>
                    <a:pt x="1602" y="653"/>
                    <a:pt x="1602" y="620"/>
                  </a:cubicBezTo>
                  <a:cubicBezTo>
                    <a:pt x="1602" y="587"/>
                    <a:pt x="1602" y="553"/>
                    <a:pt x="1569" y="553"/>
                  </a:cubicBezTo>
                  <a:cubicBezTo>
                    <a:pt x="1478" y="493"/>
                    <a:pt x="766" y="0"/>
                    <a:pt x="35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8" name="Google Shape;1408;p52"/>
            <p:cNvSpPr/>
            <p:nvPr/>
          </p:nvSpPr>
          <p:spPr>
            <a:xfrm>
              <a:off x="2634907" y="2630417"/>
              <a:ext cx="17894" cy="26831"/>
            </a:xfrm>
            <a:custGeom>
              <a:avLst/>
              <a:gdLst/>
              <a:ahLst/>
              <a:cxnLst/>
              <a:rect l="l" t="t" r="r" b="b"/>
              <a:pathLst>
                <a:path w="935" h="1402" extrusionOk="0">
                  <a:moveTo>
                    <a:pt x="368" y="134"/>
                  </a:moveTo>
                  <a:cubicBezTo>
                    <a:pt x="434" y="134"/>
                    <a:pt x="501" y="167"/>
                    <a:pt x="534" y="201"/>
                  </a:cubicBezTo>
                  <a:cubicBezTo>
                    <a:pt x="701" y="501"/>
                    <a:pt x="768" y="835"/>
                    <a:pt x="734" y="1201"/>
                  </a:cubicBezTo>
                  <a:cubicBezTo>
                    <a:pt x="468" y="968"/>
                    <a:pt x="167" y="468"/>
                    <a:pt x="201" y="267"/>
                  </a:cubicBezTo>
                  <a:cubicBezTo>
                    <a:pt x="234" y="201"/>
                    <a:pt x="234" y="134"/>
                    <a:pt x="334" y="134"/>
                  </a:cubicBezTo>
                  <a:close/>
                  <a:moveTo>
                    <a:pt x="334" y="1"/>
                  </a:moveTo>
                  <a:cubicBezTo>
                    <a:pt x="201" y="1"/>
                    <a:pt x="101" y="101"/>
                    <a:pt x="67" y="234"/>
                  </a:cubicBezTo>
                  <a:cubicBezTo>
                    <a:pt x="1" y="568"/>
                    <a:pt x="468" y="1201"/>
                    <a:pt x="768" y="1402"/>
                  </a:cubicBezTo>
                  <a:lnTo>
                    <a:pt x="835" y="1402"/>
                  </a:lnTo>
                  <a:cubicBezTo>
                    <a:pt x="868" y="1402"/>
                    <a:pt x="868" y="1368"/>
                    <a:pt x="868" y="1335"/>
                  </a:cubicBezTo>
                  <a:cubicBezTo>
                    <a:pt x="868" y="1302"/>
                    <a:pt x="935" y="401"/>
                    <a:pt x="634" y="101"/>
                  </a:cubicBezTo>
                  <a:cubicBezTo>
                    <a:pt x="534" y="34"/>
                    <a:pt x="434" y="1"/>
                    <a:pt x="334"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9" name="Google Shape;1409;p52"/>
            <p:cNvSpPr/>
            <p:nvPr/>
          </p:nvSpPr>
          <p:spPr>
            <a:xfrm>
              <a:off x="2771537" y="2611145"/>
              <a:ext cx="38945" cy="14832"/>
            </a:xfrm>
            <a:custGeom>
              <a:avLst/>
              <a:gdLst/>
              <a:ahLst/>
              <a:cxnLst/>
              <a:rect l="l" t="t" r="r" b="b"/>
              <a:pathLst>
                <a:path w="2035" h="775" extrusionOk="0">
                  <a:moveTo>
                    <a:pt x="1368" y="140"/>
                  </a:moveTo>
                  <a:lnTo>
                    <a:pt x="1735" y="174"/>
                  </a:lnTo>
                  <a:cubicBezTo>
                    <a:pt x="1197" y="442"/>
                    <a:pt x="747" y="603"/>
                    <a:pt x="469" y="603"/>
                  </a:cubicBezTo>
                  <a:cubicBezTo>
                    <a:pt x="403" y="603"/>
                    <a:pt x="346" y="593"/>
                    <a:pt x="300" y="574"/>
                  </a:cubicBezTo>
                  <a:cubicBezTo>
                    <a:pt x="234" y="541"/>
                    <a:pt x="200" y="507"/>
                    <a:pt x="167" y="407"/>
                  </a:cubicBezTo>
                  <a:cubicBezTo>
                    <a:pt x="167" y="407"/>
                    <a:pt x="167" y="374"/>
                    <a:pt x="167" y="340"/>
                  </a:cubicBezTo>
                  <a:cubicBezTo>
                    <a:pt x="300" y="207"/>
                    <a:pt x="834" y="140"/>
                    <a:pt x="1368" y="140"/>
                  </a:cubicBezTo>
                  <a:close/>
                  <a:moveTo>
                    <a:pt x="1245" y="0"/>
                  </a:moveTo>
                  <a:cubicBezTo>
                    <a:pt x="773" y="0"/>
                    <a:pt x="220" y="48"/>
                    <a:pt x="67" y="240"/>
                  </a:cubicBezTo>
                  <a:cubicBezTo>
                    <a:pt x="0" y="307"/>
                    <a:pt x="0" y="374"/>
                    <a:pt x="33" y="474"/>
                  </a:cubicBezTo>
                  <a:cubicBezTo>
                    <a:pt x="33" y="574"/>
                    <a:pt x="133" y="674"/>
                    <a:pt x="234" y="707"/>
                  </a:cubicBezTo>
                  <a:cubicBezTo>
                    <a:pt x="300" y="741"/>
                    <a:pt x="400" y="774"/>
                    <a:pt x="467" y="774"/>
                  </a:cubicBezTo>
                  <a:cubicBezTo>
                    <a:pt x="1034" y="674"/>
                    <a:pt x="1534" y="474"/>
                    <a:pt x="2001" y="174"/>
                  </a:cubicBezTo>
                  <a:cubicBezTo>
                    <a:pt x="2035" y="140"/>
                    <a:pt x="2035" y="107"/>
                    <a:pt x="2035" y="74"/>
                  </a:cubicBezTo>
                  <a:cubicBezTo>
                    <a:pt x="2035" y="40"/>
                    <a:pt x="2001" y="40"/>
                    <a:pt x="1968" y="40"/>
                  </a:cubicBezTo>
                  <a:cubicBezTo>
                    <a:pt x="1897" y="26"/>
                    <a:pt x="1593" y="0"/>
                    <a:pt x="1245"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0" name="Google Shape;1410;p52"/>
            <p:cNvSpPr/>
            <p:nvPr/>
          </p:nvSpPr>
          <p:spPr>
            <a:xfrm>
              <a:off x="2781738" y="2595183"/>
              <a:ext cx="29395" cy="19291"/>
            </a:xfrm>
            <a:custGeom>
              <a:avLst/>
              <a:gdLst/>
              <a:ahLst/>
              <a:cxnLst/>
              <a:rect l="l" t="t" r="r" b="b"/>
              <a:pathLst>
                <a:path w="1536" h="1008" extrusionOk="0">
                  <a:moveTo>
                    <a:pt x="468" y="140"/>
                  </a:moveTo>
                  <a:cubicBezTo>
                    <a:pt x="868" y="140"/>
                    <a:pt x="1168" y="641"/>
                    <a:pt x="1302" y="841"/>
                  </a:cubicBezTo>
                  <a:cubicBezTo>
                    <a:pt x="868" y="808"/>
                    <a:pt x="201" y="507"/>
                    <a:pt x="134" y="307"/>
                  </a:cubicBezTo>
                  <a:cubicBezTo>
                    <a:pt x="134" y="274"/>
                    <a:pt x="201" y="240"/>
                    <a:pt x="268" y="207"/>
                  </a:cubicBezTo>
                  <a:cubicBezTo>
                    <a:pt x="334" y="174"/>
                    <a:pt x="401" y="140"/>
                    <a:pt x="468" y="140"/>
                  </a:cubicBezTo>
                  <a:close/>
                  <a:moveTo>
                    <a:pt x="496" y="1"/>
                  </a:moveTo>
                  <a:cubicBezTo>
                    <a:pt x="401" y="1"/>
                    <a:pt x="303" y="23"/>
                    <a:pt x="201" y="74"/>
                  </a:cubicBezTo>
                  <a:cubicBezTo>
                    <a:pt x="1" y="140"/>
                    <a:pt x="1" y="274"/>
                    <a:pt x="1" y="341"/>
                  </a:cubicBezTo>
                  <a:cubicBezTo>
                    <a:pt x="67" y="674"/>
                    <a:pt x="1035" y="1008"/>
                    <a:pt x="1435" y="1008"/>
                  </a:cubicBezTo>
                  <a:cubicBezTo>
                    <a:pt x="1468" y="1008"/>
                    <a:pt x="1502" y="1008"/>
                    <a:pt x="1502" y="974"/>
                  </a:cubicBezTo>
                  <a:cubicBezTo>
                    <a:pt x="1535" y="941"/>
                    <a:pt x="1535" y="908"/>
                    <a:pt x="1502" y="908"/>
                  </a:cubicBezTo>
                  <a:cubicBezTo>
                    <a:pt x="1502" y="850"/>
                    <a:pt x="1081" y="1"/>
                    <a:pt x="49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1" name="Google Shape;1411;p52"/>
            <p:cNvSpPr/>
            <p:nvPr/>
          </p:nvSpPr>
          <p:spPr>
            <a:xfrm>
              <a:off x="2717260" y="1095677"/>
              <a:ext cx="84282" cy="68340"/>
            </a:xfrm>
            <a:custGeom>
              <a:avLst/>
              <a:gdLst/>
              <a:ahLst/>
              <a:cxnLst/>
              <a:rect l="l" t="t" r="r" b="b"/>
              <a:pathLst>
                <a:path w="4404" h="3571" extrusionOk="0">
                  <a:moveTo>
                    <a:pt x="1" y="1"/>
                  </a:moveTo>
                  <a:lnTo>
                    <a:pt x="1568" y="3570"/>
                  </a:lnTo>
                  <a:cubicBezTo>
                    <a:pt x="1568" y="3570"/>
                    <a:pt x="4404" y="3570"/>
                    <a:pt x="4270" y="2102"/>
                  </a:cubicBezTo>
                  <a:lnTo>
                    <a:pt x="3070" y="535"/>
                  </a:lnTo>
                  <a:lnTo>
                    <a:pt x="1" y="1"/>
                  </a:ln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2" name="Google Shape;1412;p52"/>
            <p:cNvSpPr/>
            <p:nvPr/>
          </p:nvSpPr>
          <p:spPr>
            <a:xfrm>
              <a:off x="2673223" y="1095677"/>
              <a:ext cx="74062" cy="89391"/>
            </a:xfrm>
            <a:custGeom>
              <a:avLst/>
              <a:gdLst/>
              <a:ahLst/>
              <a:cxnLst/>
              <a:rect l="l" t="t" r="r" b="b"/>
              <a:pathLst>
                <a:path w="3870" h="4671" extrusionOk="0">
                  <a:moveTo>
                    <a:pt x="2268" y="1"/>
                  </a:moveTo>
                  <a:lnTo>
                    <a:pt x="0" y="1802"/>
                  </a:lnTo>
                  <a:lnTo>
                    <a:pt x="1434" y="4671"/>
                  </a:lnTo>
                  <a:lnTo>
                    <a:pt x="3869" y="3570"/>
                  </a:lnTo>
                  <a:lnTo>
                    <a:pt x="2268" y="1"/>
                  </a:ln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3" name="Google Shape;1413;p52"/>
            <p:cNvSpPr/>
            <p:nvPr/>
          </p:nvSpPr>
          <p:spPr>
            <a:xfrm>
              <a:off x="2723652" y="2449118"/>
              <a:ext cx="116834" cy="123226"/>
            </a:xfrm>
            <a:custGeom>
              <a:avLst/>
              <a:gdLst/>
              <a:ahLst/>
              <a:cxnLst/>
              <a:rect l="l" t="t" r="r" b="b"/>
              <a:pathLst>
                <a:path w="6105" h="6439" extrusionOk="0">
                  <a:moveTo>
                    <a:pt x="5271" y="0"/>
                  </a:moveTo>
                  <a:lnTo>
                    <a:pt x="0" y="4837"/>
                  </a:lnTo>
                  <a:lnTo>
                    <a:pt x="1501" y="6438"/>
                  </a:lnTo>
                  <a:lnTo>
                    <a:pt x="6105" y="2068"/>
                  </a:lnTo>
                  <a:lnTo>
                    <a:pt x="5271"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4" name="Google Shape;1414;p52"/>
            <p:cNvSpPr/>
            <p:nvPr/>
          </p:nvSpPr>
          <p:spPr>
            <a:xfrm>
              <a:off x="2618946" y="2531471"/>
              <a:ext cx="128968" cy="40878"/>
            </a:xfrm>
            <a:custGeom>
              <a:avLst/>
              <a:gdLst/>
              <a:ahLst/>
              <a:cxnLst/>
              <a:rect l="l" t="t" r="r" b="b"/>
              <a:pathLst>
                <a:path w="6739" h="2136" extrusionOk="0">
                  <a:moveTo>
                    <a:pt x="1" y="0"/>
                  </a:moveTo>
                  <a:lnTo>
                    <a:pt x="334" y="2135"/>
                  </a:lnTo>
                  <a:lnTo>
                    <a:pt x="6439" y="2135"/>
                  </a:lnTo>
                  <a:lnTo>
                    <a:pt x="6739" y="334"/>
                  </a:lnTo>
                  <a:lnTo>
                    <a:pt x="1"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5" name="Google Shape;1415;p52"/>
            <p:cNvSpPr/>
            <p:nvPr/>
          </p:nvSpPr>
          <p:spPr>
            <a:xfrm>
              <a:off x="2702083" y="635529"/>
              <a:ext cx="213728" cy="269284"/>
            </a:xfrm>
            <a:custGeom>
              <a:avLst/>
              <a:gdLst/>
              <a:ahLst/>
              <a:cxnLst/>
              <a:rect l="l" t="t" r="r" b="b"/>
              <a:pathLst>
                <a:path w="11168" h="14071" extrusionOk="0">
                  <a:moveTo>
                    <a:pt x="4491" y="1"/>
                  </a:moveTo>
                  <a:cubicBezTo>
                    <a:pt x="1801" y="1"/>
                    <a:pt x="1" y="2246"/>
                    <a:pt x="1161" y="5664"/>
                  </a:cubicBezTo>
                  <a:cubicBezTo>
                    <a:pt x="2395" y="9267"/>
                    <a:pt x="4930" y="14070"/>
                    <a:pt x="4930" y="14070"/>
                  </a:cubicBezTo>
                  <a:lnTo>
                    <a:pt x="11168" y="10601"/>
                  </a:lnTo>
                  <a:cubicBezTo>
                    <a:pt x="11168" y="10601"/>
                    <a:pt x="8199" y="460"/>
                    <a:pt x="5264" y="60"/>
                  </a:cubicBezTo>
                  <a:cubicBezTo>
                    <a:pt x="4999" y="20"/>
                    <a:pt x="4741" y="1"/>
                    <a:pt x="4491"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6" name="Google Shape;1416;p52"/>
            <p:cNvSpPr/>
            <p:nvPr/>
          </p:nvSpPr>
          <p:spPr>
            <a:xfrm>
              <a:off x="2578085" y="659012"/>
              <a:ext cx="47270" cy="51097"/>
            </a:xfrm>
            <a:custGeom>
              <a:avLst/>
              <a:gdLst/>
              <a:ahLst/>
              <a:cxnLst/>
              <a:rect l="l" t="t" r="r" b="b"/>
              <a:pathLst>
                <a:path w="2470" h="2670" extrusionOk="0">
                  <a:moveTo>
                    <a:pt x="1268" y="1"/>
                  </a:moveTo>
                  <a:lnTo>
                    <a:pt x="1" y="1335"/>
                  </a:lnTo>
                  <a:lnTo>
                    <a:pt x="601" y="2602"/>
                  </a:lnTo>
                  <a:lnTo>
                    <a:pt x="1602" y="2669"/>
                  </a:lnTo>
                  <a:lnTo>
                    <a:pt x="2469" y="1435"/>
                  </a:lnTo>
                  <a:lnTo>
                    <a:pt x="1268"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7" name="Google Shape;1417;p52"/>
            <p:cNvSpPr/>
            <p:nvPr/>
          </p:nvSpPr>
          <p:spPr>
            <a:xfrm>
              <a:off x="2542335" y="704332"/>
              <a:ext cx="67689" cy="372837"/>
            </a:xfrm>
            <a:custGeom>
              <a:avLst/>
              <a:gdLst/>
              <a:ahLst/>
              <a:cxnLst/>
              <a:rect l="l" t="t" r="r" b="b"/>
              <a:pathLst>
                <a:path w="3537" h="19482" extrusionOk="0">
                  <a:moveTo>
                    <a:pt x="2603" y="1"/>
                  </a:moveTo>
                  <a:cubicBezTo>
                    <a:pt x="2603" y="1"/>
                    <a:pt x="234" y="9841"/>
                    <a:pt x="134" y="11876"/>
                  </a:cubicBezTo>
                  <a:cubicBezTo>
                    <a:pt x="1" y="14711"/>
                    <a:pt x="1168" y="19482"/>
                    <a:pt x="1168" y="19482"/>
                  </a:cubicBezTo>
                  <a:cubicBezTo>
                    <a:pt x="1168" y="19482"/>
                    <a:pt x="2836" y="15512"/>
                    <a:pt x="3170" y="11809"/>
                  </a:cubicBezTo>
                  <a:cubicBezTo>
                    <a:pt x="3537" y="8073"/>
                    <a:pt x="3270" y="2102"/>
                    <a:pt x="3437"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8" name="Google Shape;1418;p52"/>
            <p:cNvSpPr/>
            <p:nvPr/>
          </p:nvSpPr>
          <p:spPr>
            <a:xfrm>
              <a:off x="2542335" y="704332"/>
              <a:ext cx="67689" cy="372837"/>
            </a:xfrm>
            <a:custGeom>
              <a:avLst/>
              <a:gdLst/>
              <a:ahLst/>
              <a:cxnLst/>
              <a:rect l="l" t="t" r="r" b="b"/>
              <a:pathLst>
                <a:path w="3537" h="19482" extrusionOk="0">
                  <a:moveTo>
                    <a:pt x="2603" y="1"/>
                  </a:moveTo>
                  <a:cubicBezTo>
                    <a:pt x="2603" y="1"/>
                    <a:pt x="234" y="9841"/>
                    <a:pt x="134" y="11876"/>
                  </a:cubicBezTo>
                  <a:cubicBezTo>
                    <a:pt x="1" y="14711"/>
                    <a:pt x="1168" y="19482"/>
                    <a:pt x="1168" y="19482"/>
                  </a:cubicBezTo>
                  <a:cubicBezTo>
                    <a:pt x="1168" y="19482"/>
                    <a:pt x="2836" y="15512"/>
                    <a:pt x="3170" y="11809"/>
                  </a:cubicBezTo>
                  <a:cubicBezTo>
                    <a:pt x="3537" y="8073"/>
                    <a:pt x="3270" y="2102"/>
                    <a:pt x="3437"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9" name="Google Shape;1419;p52"/>
            <p:cNvSpPr/>
            <p:nvPr/>
          </p:nvSpPr>
          <p:spPr>
            <a:xfrm>
              <a:off x="2602353" y="606017"/>
              <a:ext cx="114921" cy="101524"/>
            </a:xfrm>
            <a:custGeom>
              <a:avLst/>
              <a:gdLst/>
              <a:ahLst/>
              <a:cxnLst/>
              <a:rect l="l" t="t" r="r" b="b"/>
              <a:pathLst>
                <a:path w="6005" h="5305" extrusionOk="0">
                  <a:moveTo>
                    <a:pt x="4537" y="1"/>
                  </a:moveTo>
                  <a:cubicBezTo>
                    <a:pt x="4537" y="1"/>
                    <a:pt x="4370" y="1702"/>
                    <a:pt x="0" y="2770"/>
                  </a:cubicBezTo>
                  <a:cubicBezTo>
                    <a:pt x="467" y="3537"/>
                    <a:pt x="734" y="4404"/>
                    <a:pt x="801" y="5305"/>
                  </a:cubicBezTo>
                  <a:cubicBezTo>
                    <a:pt x="801" y="5305"/>
                    <a:pt x="6005" y="3470"/>
                    <a:pt x="5738" y="801"/>
                  </a:cubicBezTo>
                  <a:cubicBezTo>
                    <a:pt x="5738" y="801"/>
                    <a:pt x="5004" y="368"/>
                    <a:pt x="4537"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0" name="Google Shape;1420;p52"/>
            <p:cNvSpPr/>
            <p:nvPr/>
          </p:nvSpPr>
          <p:spPr>
            <a:xfrm>
              <a:off x="2537225" y="615606"/>
              <a:ext cx="65144" cy="88741"/>
            </a:xfrm>
            <a:custGeom>
              <a:avLst/>
              <a:gdLst/>
              <a:ahLst/>
              <a:cxnLst/>
              <a:rect l="l" t="t" r="r" b="b"/>
              <a:pathLst>
                <a:path w="3404" h="4637" extrusionOk="0">
                  <a:moveTo>
                    <a:pt x="2069" y="0"/>
                  </a:moveTo>
                  <a:lnTo>
                    <a:pt x="2069" y="0"/>
                  </a:lnTo>
                  <a:cubicBezTo>
                    <a:pt x="1602" y="100"/>
                    <a:pt x="1168" y="234"/>
                    <a:pt x="735" y="401"/>
                  </a:cubicBezTo>
                  <a:cubicBezTo>
                    <a:pt x="1" y="3069"/>
                    <a:pt x="2369" y="4637"/>
                    <a:pt x="2369" y="4637"/>
                  </a:cubicBezTo>
                  <a:cubicBezTo>
                    <a:pt x="2569" y="3803"/>
                    <a:pt x="2903" y="3002"/>
                    <a:pt x="3403" y="2269"/>
                  </a:cubicBezTo>
                  <a:cubicBezTo>
                    <a:pt x="1736" y="1702"/>
                    <a:pt x="2069" y="0"/>
                    <a:pt x="2069"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 name="Subtitle 2">
            <a:extLst>
              <a:ext uri="{FF2B5EF4-FFF2-40B4-BE49-F238E27FC236}">
                <a16:creationId xmlns:a16="http://schemas.microsoft.com/office/drawing/2014/main" id="{EEB67731-C0DD-40F9-A1AE-5B0858984C44}"/>
              </a:ext>
            </a:extLst>
          </p:cNvPr>
          <p:cNvSpPr>
            <a:spLocks noGrp="1"/>
          </p:cNvSpPr>
          <p:nvPr>
            <p:ph type="subTitle" idx="1"/>
          </p:nvPr>
        </p:nvSpPr>
        <p:spPr>
          <a:xfrm>
            <a:off x="1267639" y="2989513"/>
            <a:ext cx="10582931" cy="3469727"/>
          </a:xfrm>
        </p:spPr>
        <p:txBody>
          <a:bodyPr/>
          <a:lstStyle/>
          <a:p>
            <a:r>
              <a:rPr lang="en-US" sz="9600" dirty="0">
                <a:latin typeface="Montserrat ExtraBold" panose="00000900000000000000" pitchFamily="2" charset="0"/>
                <a:cs typeface="Poppins" panose="00000500000000000000" pitchFamily="2" charset="0"/>
              </a:rPr>
              <a:t>Scheduling Feasibility</a:t>
            </a:r>
            <a:endParaRPr lang="en-IN" sz="9600" dirty="0">
              <a:latin typeface="Montserrat ExtraBold" panose="00000900000000000000" pitchFamily="2" charset="0"/>
              <a:cs typeface="Poppins" panose="00000500000000000000" pitchFamily="2" charset="0"/>
            </a:endParaRPr>
          </a:p>
        </p:txBody>
      </p:sp>
      <p:sp>
        <p:nvSpPr>
          <p:cNvPr id="78" name="Google Shape;1118;p48">
            <a:extLst>
              <a:ext uri="{FF2B5EF4-FFF2-40B4-BE49-F238E27FC236}">
                <a16:creationId xmlns:a16="http://schemas.microsoft.com/office/drawing/2014/main" id="{765E84A7-88C6-415A-A3DE-BED4EA335BA8}"/>
              </a:ext>
            </a:extLst>
          </p:cNvPr>
          <p:cNvSpPr/>
          <p:nvPr/>
        </p:nvSpPr>
        <p:spPr>
          <a:xfrm>
            <a:off x="1963361" y="4409043"/>
            <a:ext cx="1823200" cy="12864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79" name="Google Shape;1119;p48">
            <a:extLst>
              <a:ext uri="{FF2B5EF4-FFF2-40B4-BE49-F238E27FC236}">
                <a16:creationId xmlns:a16="http://schemas.microsoft.com/office/drawing/2014/main" id="{C56A41B5-1CE1-4232-9835-16CE9E63C58E}"/>
              </a:ext>
            </a:extLst>
          </p:cNvPr>
          <p:cNvSpPr txBox="1">
            <a:spLocks/>
          </p:cNvSpPr>
          <p:nvPr/>
        </p:nvSpPr>
        <p:spPr>
          <a:xfrm flipH="1">
            <a:off x="1910767" y="4491043"/>
            <a:ext cx="1928400" cy="11224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r>
              <a:rPr lang="en" sz="8666" kern="0" dirty="0">
                <a:solidFill>
                  <a:srgbClr val="FFFFFF"/>
                </a:solidFill>
                <a:latin typeface="Montserrat ExtraBold" panose="00000900000000000000" pitchFamily="2" charset="0"/>
              </a:rPr>
              <a:t>05</a:t>
            </a:r>
          </a:p>
        </p:txBody>
      </p:sp>
      <p:sp>
        <p:nvSpPr>
          <p:cNvPr id="82" name="Google Shape;1349;p52">
            <a:extLst>
              <a:ext uri="{FF2B5EF4-FFF2-40B4-BE49-F238E27FC236}">
                <a16:creationId xmlns:a16="http://schemas.microsoft.com/office/drawing/2014/main" id="{B5C83EB5-A6FB-45E8-88A4-1399076CCCBB}"/>
              </a:ext>
            </a:extLst>
          </p:cNvPr>
          <p:cNvSpPr txBox="1">
            <a:spLocks/>
          </p:cNvSpPr>
          <p:nvPr/>
        </p:nvSpPr>
        <p:spPr>
          <a:xfrm>
            <a:off x="6096000" y="6344877"/>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FFFFFF"/>
                </a:solidFill>
              </a:rPr>
              <a:t>—Nikhil </a:t>
            </a:r>
            <a:r>
              <a:rPr lang="en-IN" sz="2133" kern="0" dirty="0" err="1">
                <a:solidFill>
                  <a:srgbClr val="FFFFFF"/>
                </a:solidFill>
              </a:rPr>
              <a:t>Lathiya</a:t>
            </a:r>
            <a:endParaRPr lang="en-IN" sz="2133" kern="0" dirty="0">
              <a:solidFill>
                <a:srgbClr val="FFFFFF"/>
              </a:solidFill>
            </a:endParaRPr>
          </a:p>
        </p:txBody>
      </p:sp>
    </p:spTree>
    <p:extLst>
      <p:ext uri="{BB962C8B-B14F-4D97-AF65-F5344CB8AC3E}">
        <p14:creationId xmlns:p14="http://schemas.microsoft.com/office/powerpoint/2010/main" val="26562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000"/>
                                        <p:tgtEl>
                                          <p:spTgt spid="79"/>
                                        </p:tgtEl>
                                      </p:cBhvr>
                                    </p:animEffect>
                                    <p:anim calcmode="lin" valueType="num">
                                      <p:cBhvr>
                                        <p:cTn id="13" dur="1000" fill="hold"/>
                                        <p:tgtEl>
                                          <p:spTgt spid="79"/>
                                        </p:tgtEl>
                                        <p:attrNameLst>
                                          <p:attrName>ppt_x</p:attrName>
                                        </p:attrNameLst>
                                      </p:cBhvr>
                                      <p:tavLst>
                                        <p:tav tm="0">
                                          <p:val>
                                            <p:strVal val="#ppt_x"/>
                                          </p:val>
                                        </p:tav>
                                        <p:tav tm="100000">
                                          <p:val>
                                            <p:strVal val="#ppt_x"/>
                                          </p:val>
                                        </p:tav>
                                      </p:tavLst>
                                    </p:anim>
                                    <p:anim calcmode="lin" valueType="num">
                                      <p:cBhvr>
                                        <p:cTn id="14" dur="1000" fill="hold"/>
                                        <p:tgtEl>
                                          <p:spTgt spid="7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51"/>
                                        </p:tgtEl>
                                        <p:attrNameLst>
                                          <p:attrName>style.visibility</p:attrName>
                                        </p:attrNameLst>
                                      </p:cBhvr>
                                      <p:to>
                                        <p:strVal val="visible"/>
                                      </p:to>
                                    </p:set>
                                    <p:animEffect transition="in" filter="fade">
                                      <p:cBhvr>
                                        <p:cTn id="17" dur="1000"/>
                                        <p:tgtEl>
                                          <p:spTgt spid="1351"/>
                                        </p:tgtEl>
                                      </p:cBhvr>
                                    </p:animEffect>
                                    <p:anim calcmode="lin" valueType="num">
                                      <p:cBhvr>
                                        <p:cTn id="18" dur="1000" fill="hold"/>
                                        <p:tgtEl>
                                          <p:spTgt spid="1351"/>
                                        </p:tgtEl>
                                        <p:attrNameLst>
                                          <p:attrName>ppt_x</p:attrName>
                                        </p:attrNameLst>
                                      </p:cBhvr>
                                      <p:tavLst>
                                        <p:tav tm="0">
                                          <p:val>
                                            <p:strVal val="#ppt_x"/>
                                          </p:val>
                                        </p:tav>
                                        <p:tav tm="100000">
                                          <p:val>
                                            <p:strVal val="#ppt_x"/>
                                          </p:val>
                                        </p:tav>
                                      </p:tavLst>
                                    </p:anim>
                                    <p:anim calcmode="lin" valueType="num">
                                      <p:cBhvr>
                                        <p:cTn id="19" dur="1000" fill="hold"/>
                                        <p:tgtEl>
                                          <p:spTgt spid="135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8" grpId="0" animBg="1"/>
      <p:bldP spid="7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82"/>
        <p:cNvGrpSpPr/>
        <p:nvPr/>
      </p:nvGrpSpPr>
      <p:grpSpPr>
        <a:xfrm>
          <a:off x="0" y="0"/>
          <a:ext cx="0" cy="0"/>
          <a:chOff x="0" y="0"/>
          <a:chExt cx="0" cy="0"/>
        </a:xfrm>
      </p:grpSpPr>
      <p:sp>
        <p:nvSpPr>
          <p:cNvPr id="1086" name="Google Shape;1086;p47"/>
          <p:cNvSpPr txBox="1">
            <a:spLocks noGrp="1"/>
          </p:cNvSpPr>
          <p:nvPr>
            <p:ph type="title" idx="8"/>
          </p:nvPr>
        </p:nvSpPr>
        <p:spPr>
          <a:xfrm>
            <a:off x="960000" y="710567"/>
            <a:ext cx="10272000" cy="646400"/>
          </a:xfrm>
          <a:prstGeom prst="rect">
            <a:avLst/>
          </a:prstGeom>
        </p:spPr>
        <p:txBody>
          <a:bodyPr spcFirstLastPara="1" wrap="square" lIns="121900" tIns="121900" rIns="121900" bIns="121900" anchor="ctr" anchorCtr="0">
            <a:noAutofit/>
          </a:bodyPr>
          <a:lstStyle/>
          <a:p>
            <a:r>
              <a:rPr lang="en-IN" dirty="0"/>
              <a:t>S</a:t>
            </a:r>
            <a:r>
              <a:rPr lang="en" dirty="0"/>
              <a:t>cheduling Feasibility</a:t>
            </a:r>
            <a:endParaRPr dirty="0"/>
          </a:p>
        </p:txBody>
      </p:sp>
      <p:sp>
        <p:nvSpPr>
          <p:cNvPr id="11" name="Subtitle 10">
            <a:extLst>
              <a:ext uri="{FF2B5EF4-FFF2-40B4-BE49-F238E27FC236}">
                <a16:creationId xmlns:a16="http://schemas.microsoft.com/office/drawing/2014/main" id="{D607A75D-43BE-4E36-B913-02683BA703CA}"/>
              </a:ext>
            </a:extLst>
          </p:cNvPr>
          <p:cNvSpPr>
            <a:spLocks noGrp="1"/>
          </p:cNvSpPr>
          <p:nvPr>
            <p:ph type="subTitle" idx="1"/>
          </p:nvPr>
        </p:nvSpPr>
        <p:spPr>
          <a:xfrm>
            <a:off x="1" y="2028182"/>
            <a:ext cx="10710404" cy="2801637"/>
          </a:xfrm>
        </p:spPr>
        <p:txBody>
          <a:bodyPr/>
          <a:lstStyle/>
          <a:p>
            <a:pPr>
              <a:buFont typeface="Wingdings" panose="05000000000000000000" pitchFamily="2" charset="2"/>
              <a:buChar char="q"/>
            </a:pPr>
            <a:r>
              <a:rPr lang="en-US" sz="2667" dirty="0"/>
              <a:t>In scheduling Feasibility study, we estimate the time necessary to complete the project.</a:t>
            </a:r>
          </a:p>
          <a:p>
            <a:pPr marL="186262" indent="0"/>
            <a:endParaRPr lang="en-US" sz="2667" dirty="0"/>
          </a:p>
          <a:p>
            <a:pPr>
              <a:buFont typeface="Wingdings" panose="05000000000000000000" pitchFamily="2" charset="2"/>
              <a:buChar char="q"/>
            </a:pPr>
            <a:r>
              <a:rPr lang="en-US" sz="2667" dirty="0"/>
              <a:t>We also consider the organization’s capabilities and determine whether that amount of time is available or not . </a:t>
            </a:r>
            <a:endParaRPr lang="en-IN" sz="2667" dirty="0"/>
          </a:p>
        </p:txBody>
      </p:sp>
      <p:sp>
        <p:nvSpPr>
          <p:cNvPr id="47" name="Google Shape;1349;p52">
            <a:extLst>
              <a:ext uri="{FF2B5EF4-FFF2-40B4-BE49-F238E27FC236}">
                <a16:creationId xmlns:a16="http://schemas.microsoft.com/office/drawing/2014/main" id="{CF38C5D6-7CF6-4D2F-A84B-986F210CEB3F}"/>
              </a:ext>
            </a:extLst>
          </p:cNvPr>
          <p:cNvSpPr txBox="1">
            <a:spLocks/>
          </p:cNvSpPr>
          <p:nvPr/>
        </p:nvSpPr>
        <p:spPr>
          <a:xfrm>
            <a:off x="5787656" y="6091710"/>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0C2054">
                    <a:lumMod val="90000"/>
                    <a:lumOff val="10000"/>
                  </a:srgbClr>
                </a:solidFill>
              </a:rPr>
              <a:t>—</a:t>
            </a:r>
            <a:r>
              <a:rPr lang="en-IN" sz="1600" kern="0" dirty="0">
                <a:solidFill>
                  <a:srgbClr val="0C2054">
                    <a:lumMod val="90000"/>
                    <a:lumOff val="10000"/>
                  </a:srgbClr>
                </a:solidFill>
              </a:rPr>
              <a:t>Nikhil </a:t>
            </a:r>
            <a:r>
              <a:rPr lang="en-IN" sz="1600" kern="0" dirty="0" err="1">
                <a:solidFill>
                  <a:srgbClr val="0C2054">
                    <a:lumMod val="90000"/>
                    <a:lumOff val="10000"/>
                  </a:srgbClr>
                </a:solidFill>
              </a:rPr>
              <a:t>Lathiya</a:t>
            </a:r>
            <a:endParaRPr lang="en-IN" sz="1600" kern="0" dirty="0">
              <a:solidFill>
                <a:srgbClr val="0C2054">
                  <a:lumMod val="90000"/>
                  <a:lumOff val="10000"/>
                </a:srgbClr>
              </a:solidFill>
            </a:endParaRPr>
          </a:p>
        </p:txBody>
      </p:sp>
      <p:pic>
        <p:nvPicPr>
          <p:cNvPr id="3" name="Picture 2">
            <a:extLst>
              <a:ext uri="{FF2B5EF4-FFF2-40B4-BE49-F238E27FC236}">
                <a16:creationId xmlns:a16="http://schemas.microsoft.com/office/drawing/2014/main" id="{E4DBC57D-7E2B-4C97-A329-4ACA030EA737}"/>
              </a:ext>
            </a:extLst>
          </p:cNvPr>
          <p:cNvPicPr>
            <a:picLocks noChangeAspect="1"/>
          </p:cNvPicPr>
          <p:nvPr/>
        </p:nvPicPr>
        <p:blipFill>
          <a:blip r:embed="rId3"/>
          <a:stretch>
            <a:fillRect/>
          </a:stretch>
        </p:blipFill>
        <p:spPr>
          <a:xfrm>
            <a:off x="9631769" y="3973690"/>
            <a:ext cx="2223643" cy="2118020"/>
          </a:xfrm>
          <a:prstGeom prst="rect">
            <a:avLst/>
          </a:prstGeom>
        </p:spPr>
      </p:pic>
    </p:spTree>
    <p:extLst>
      <p:ext uri="{BB962C8B-B14F-4D97-AF65-F5344CB8AC3E}">
        <p14:creationId xmlns:p14="http://schemas.microsoft.com/office/powerpoint/2010/main" val="193702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86"/>
                                        </p:tgtEl>
                                        <p:attrNameLst>
                                          <p:attrName>style.visibility</p:attrName>
                                        </p:attrNameLst>
                                      </p:cBhvr>
                                      <p:to>
                                        <p:strVal val="visible"/>
                                      </p:to>
                                    </p:set>
                                    <p:anim calcmode="lin" valueType="num">
                                      <p:cBhvr additive="base">
                                        <p:cTn id="7" dur="500" fill="hold"/>
                                        <p:tgtEl>
                                          <p:spTgt spid="1086"/>
                                        </p:tgtEl>
                                        <p:attrNameLst>
                                          <p:attrName>ppt_x</p:attrName>
                                        </p:attrNameLst>
                                      </p:cBhvr>
                                      <p:tavLst>
                                        <p:tav tm="0">
                                          <p:val>
                                            <p:strVal val="#ppt_x"/>
                                          </p:val>
                                        </p:tav>
                                        <p:tav tm="100000">
                                          <p:val>
                                            <p:strVal val="#ppt_x"/>
                                          </p:val>
                                        </p:tav>
                                      </p:tavLst>
                                    </p:anim>
                                    <p:anim calcmode="lin" valueType="num">
                                      <p:cBhvr additive="base">
                                        <p:cTn id="8" dur="500" fill="hold"/>
                                        <p:tgtEl>
                                          <p:spTgt spid="10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1000"/>
                                        <p:tgtEl>
                                          <p:spTgt spid="11">
                                            <p:txEl>
                                              <p:pRg st="0" end="0"/>
                                            </p:txEl>
                                          </p:spTgt>
                                        </p:tgtEl>
                                      </p:cBhvr>
                                    </p:animEffect>
                                    <p:anim calcmode="lin" valueType="num">
                                      <p:cBhvr>
                                        <p:cTn id="19"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1000"/>
                                        <p:tgtEl>
                                          <p:spTgt spid="11">
                                            <p:txEl>
                                              <p:pRg st="2" end="2"/>
                                            </p:txEl>
                                          </p:spTgt>
                                        </p:tgtEl>
                                      </p:cBhvr>
                                    </p:animEffect>
                                    <p:anim calcmode="lin" valueType="num">
                                      <p:cBhvr>
                                        <p:cTn id="26"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 grpId="0"/>
      <p:bldP spid="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5"/>
          <p:cNvSpPr txBox="1">
            <a:spLocks noGrp="1"/>
          </p:cNvSpPr>
          <p:nvPr>
            <p:ph type="title"/>
          </p:nvPr>
        </p:nvSpPr>
        <p:spPr>
          <a:xfrm>
            <a:off x="863352" y="-134180"/>
            <a:ext cx="10253625" cy="3093733"/>
          </a:xfrm>
          <a:prstGeom prst="rect">
            <a:avLst/>
          </a:prstGeom>
        </p:spPr>
        <p:txBody>
          <a:bodyPr spcFirstLastPara="1" wrap="square" lIns="121900" tIns="121900" rIns="121900" bIns="121900" anchor="b" anchorCtr="0">
            <a:noAutofit/>
          </a:bodyPr>
          <a:lstStyle/>
          <a:p>
            <a:r>
              <a:rPr lang="en-IN" sz="8800" dirty="0"/>
              <a:t>I</a:t>
            </a:r>
            <a:r>
              <a:rPr lang="en" sz="8800" dirty="0"/>
              <a:t>mportance</a:t>
            </a:r>
            <a:br>
              <a:rPr lang="en" sz="8800" dirty="0"/>
            </a:br>
            <a:r>
              <a:rPr lang="en" sz="8800" dirty="0"/>
              <a:t>of Feasibility</a:t>
            </a:r>
            <a:endParaRPr sz="8800" dirty="0"/>
          </a:p>
        </p:txBody>
      </p:sp>
      <p:grpSp>
        <p:nvGrpSpPr>
          <p:cNvPr id="1439" name="Google Shape;1439;p55"/>
          <p:cNvGrpSpPr/>
          <p:nvPr/>
        </p:nvGrpSpPr>
        <p:grpSpPr>
          <a:xfrm>
            <a:off x="7045040" y="2313414"/>
            <a:ext cx="4898917" cy="4022471"/>
            <a:chOff x="5076952" y="1563358"/>
            <a:chExt cx="3674188" cy="3016853"/>
          </a:xfrm>
        </p:grpSpPr>
        <p:sp>
          <p:nvSpPr>
            <p:cNvPr id="1440" name="Google Shape;1440;p55"/>
            <p:cNvSpPr/>
            <p:nvPr/>
          </p:nvSpPr>
          <p:spPr>
            <a:xfrm>
              <a:off x="5076952" y="4365711"/>
              <a:ext cx="3674188" cy="214500"/>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1" name="Google Shape;1441;p55"/>
            <p:cNvSpPr/>
            <p:nvPr/>
          </p:nvSpPr>
          <p:spPr>
            <a:xfrm>
              <a:off x="5764346" y="1956436"/>
              <a:ext cx="1668102" cy="1665103"/>
            </a:xfrm>
            <a:custGeom>
              <a:avLst/>
              <a:gdLst/>
              <a:ahLst/>
              <a:cxnLst/>
              <a:rect l="l" t="t" r="r" b="b"/>
              <a:pathLst>
                <a:path w="73420" h="73288" extrusionOk="0">
                  <a:moveTo>
                    <a:pt x="36360" y="0"/>
                  </a:moveTo>
                  <a:cubicBezTo>
                    <a:pt x="17513" y="134"/>
                    <a:pt x="1835" y="14544"/>
                    <a:pt x="134" y="33324"/>
                  </a:cubicBezTo>
                  <a:cubicBezTo>
                    <a:pt x="34" y="34492"/>
                    <a:pt x="0" y="35692"/>
                    <a:pt x="0" y="36927"/>
                  </a:cubicBezTo>
                  <a:cubicBezTo>
                    <a:pt x="133" y="57039"/>
                    <a:pt x="16479" y="73287"/>
                    <a:pt x="36586" y="73287"/>
                  </a:cubicBezTo>
                  <a:cubicBezTo>
                    <a:pt x="36688" y="73287"/>
                    <a:pt x="36791" y="73287"/>
                    <a:pt x="36893" y="73286"/>
                  </a:cubicBezTo>
                  <a:cubicBezTo>
                    <a:pt x="57108" y="73153"/>
                    <a:pt x="73419" y="56641"/>
                    <a:pt x="73286" y="36393"/>
                  </a:cubicBezTo>
                  <a:cubicBezTo>
                    <a:pt x="73253" y="35125"/>
                    <a:pt x="73186" y="33891"/>
                    <a:pt x="73052" y="32657"/>
                  </a:cubicBezTo>
                  <a:cubicBezTo>
                    <a:pt x="71551" y="19147"/>
                    <a:pt x="62712" y="7572"/>
                    <a:pt x="50103" y="2569"/>
                  </a:cubicBezTo>
                  <a:cubicBezTo>
                    <a:pt x="45933" y="901"/>
                    <a:pt x="41497" y="67"/>
                    <a:pt x="3702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442" name="Google Shape;1442;p55"/>
            <p:cNvSpPr/>
            <p:nvPr/>
          </p:nvSpPr>
          <p:spPr>
            <a:xfrm>
              <a:off x="5764346" y="2708923"/>
              <a:ext cx="861724" cy="865587"/>
            </a:xfrm>
            <a:custGeom>
              <a:avLst/>
              <a:gdLst/>
              <a:ahLst/>
              <a:cxnLst/>
              <a:rect l="l" t="t" r="r" b="b"/>
              <a:pathLst>
                <a:path w="37928" h="38098" extrusionOk="0">
                  <a:moveTo>
                    <a:pt x="25320" y="30326"/>
                  </a:moveTo>
                  <a:lnTo>
                    <a:pt x="25320" y="30326"/>
                  </a:lnTo>
                  <a:cubicBezTo>
                    <a:pt x="24994" y="30503"/>
                    <a:pt x="24786" y="30881"/>
                    <a:pt x="24653" y="31290"/>
                  </a:cubicBezTo>
                  <a:lnTo>
                    <a:pt x="24653" y="31290"/>
                  </a:lnTo>
                  <a:cubicBezTo>
                    <a:pt x="24306" y="30582"/>
                    <a:pt x="24656" y="30358"/>
                    <a:pt x="25320" y="30326"/>
                  </a:cubicBezTo>
                  <a:close/>
                  <a:moveTo>
                    <a:pt x="25087" y="32146"/>
                  </a:moveTo>
                  <a:lnTo>
                    <a:pt x="24893" y="32807"/>
                  </a:lnTo>
                  <a:lnTo>
                    <a:pt x="24893" y="32807"/>
                  </a:lnTo>
                  <a:cubicBezTo>
                    <a:pt x="24946" y="32808"/>
                    <a:pt x="24999" y="32814"/>
                    <a:pt x="25052" y="32827"/>
                  </a:cubicBezTo>
                  <a:cubicBezTo>
                    <a:pt x="25196" y="32629"/>
                    <a:pt x="25174" y="32391"/>
                    <a:pt x="25087" y="32146"/>
                  </a:cubicBezTo>
                  <a:close/>
                  <a:moveTo>
                    <a:pt x="24889" y="32807"/>
                  </a:moveTo>
                  <a:cubicBezTo>
                    <a:pt x="24671" y="32807"/>
                    <a:pt x="24458" y="32914"/>
                    <a:pt x="24351" y="33128"/>
                  </a:cubicBezTo>
                  <a:cubicBezTo>
                    <a:pt x="24218" y="33361"/>
                    <a:pt x="24184" y="33661"/>
                    <a:pt x="24218" y="33928"/>
                  </a:cubicBezTo>
                  <a:cubicBezTo>
                    <a:pt x="24218" y="34128"/>
                    <a:pt x="24284" y="34294"/>
                    <a:pt x="24416" y="34427"/>
                  </a:cubicBezTo>
                  <a:lnTo>
                    <a:pt x="24416" y="34427"/>
                  </a:lnTo>
                  <a:lnTo>
                    <a:pt x="24893" y="32807"/>
                  </a:lnTo>
                  <a:lnTo>
                    <a:pt x="24893" y="32807"/>
                  </a:lnTo>
                  <a:cubicBezTo>
                    <a:pt x="24891" y="32807"/>
                    <a:pt x="24890" y="32807"/>
                    <a:pt x="24889" y="32807"/>
                  </a:cubicBezTo>
                  <a:close/>
                  <a:moveTo>
                    <a:pt x="825" y="0"/>
                  </a:moveTo>
                  <a:cubicBezTo>
                    <a:pt x="637" y="0"/>
                    <a:pt x="440" y="41"/>
                    <a:pt x="234" y="137"/>
                  </a:cubicBezTo>
                  <a:cubicBezTo>
                    <a:pt x="200" y="137"/>
                    <a:pt x="167" y="171"/>
                    <a:pt x="134" y="204"/>
                  </a:cubicBezTo>
                  <a:cubicBezTo>
                    <a:pt x="34" y="1372"/>
                    <a:pt x="0" y="2572"/>
                    <a:pt x="0" y="3807"/>
                  </a:cubicBezTo>
                  <a:cubicBezTo>
                    <a:pt x="100" y="19251"/>
                    <a:pt x="9874" y="32961"/>
                    <a:pt x="24451" y="38098"/>
                  </a:cubicBezTo>
                  <a:cubicBezTo>
                    <a:pt x="24968" y="37208"/>
                    <a:pt x="25114" y="35946"/>
                    <a:pt x="24336" y="35230"/>
                  </a:cubicBezTo>
                  <a:lnTo>
                    <a:pt x="24336" y="35230"/>
                  </a:lnTo>
                  <a:cubicBezTo>
                    <a:pt x="24577" y="35076"/>
                    <a:pt x="24784" y="34842"/>
                    <a:pt x="24651" y="34629"/>
                  </a:cubicBezTo>
                  <a:cubicBezTo>
                    <a:pt x="24585" y="34562"/>
                    <a:pt x="24518" y="34495"/>
                    <a:pt x="24418" y="34429"/>
                  </a:cubicBezTo>
                  <a:cubicBezTo>
                    <a:pt x="24417" y="34428"/>
                    <a:pt x="24417" y="34428"/>
                    <a:pt x="24416" y="34427"/>
                  </a:cubicBezTo>
                  <a:lnTo>
                    <a:pt x="24416" y="34427"/>
                  </a:lnTo>
                  <a:lnTo>
                    <a:pt x="24211" y="35126"/>
                  </a:lnTo>
                  <a:lnTo>
                    <a:pt x="24211" y="35126"/>
                  </a:lnTo>
                  <a:cubicBezTo>
                    <a:pt x="24114" y="35052"/>
                    <a:pt x="24005" y="34986"/>
                    <a:pt x="23884" y="34929"/>
                  </a:cubicBezTo>
                  <a:cubicBezTo>
                    <a:pt x="24084" y="33928"/>
                    <a:pt x="24318" y="32861"/>
                    <a:pt x="24518" y="31827"/>
                  </a:cubicBezTo>
                  <a:cubicBezTo>
                    <a:pt x="24551" y="31651"/>
                    <a:pt x="24595" y="31468"/>
                    <a:pt x="24653" y="31290"/>
                  </a:cubicBezTo>
                  <a:lnTo>
                    <a:pt x="24653" y="31290"/>
                  </a:lnTo>
                  <a:cubicBezTo>
                    <a:pt x="24689" y="31363"/>
                    <a:pt x="24733" y="31442"/>
                    <a:pt x="24785" y="31527"/>
                  </a:cubicBezTo>
                  <a:cubicBezTo>
                    <a:pt x="24892" y="31726"/>
                    <a:pt x="25013" y="31939"/>
                    <a:pt x="25087" y="32146"/>
                  </a:cubicBezTo>
                  <a:lnTo>
                    <a:pt x="25087" y="32146"/>
                  </a:lnTo>
                  <a:lnTo>
                    <a:pt x="25623" y="30324"/>
                  </a:lnTo>
                  <a:lnTo>
                    <a:pt x="25623" y="30324"/>
                  </a:lnTo>
                  <a:cubicBezTo>
                    <a:pt x="25581" y="30323"/>
                    <a:pt x="25540" y="30322"/>
                    <a:pt x="25500" y="30322"/>
                  </a:cubicBezTo>
                  <a:cubicBezTo>
                    <a:pt x="25437" y="30322"/>
                    <a:pt x="25377" y="30324"/>
                    <a:pt x="25320" y="30326"/>
                  </a:cubicBezTo>
                  <a:lnTo>
                    <a:pt x="25320" y="30326"/>
                  </a:lnTo>
                  <a:cubicBezTo>
                    <a:pt x="25419" y="30272"/>
                    <a:pt x="25529" y="30237"/>
                    <a:pt x="25652" y="30226"/>
                  </a:cubicBezTo>
                  <a:lnTo>
                    <a:pt x="25652" y="30226"/>
                  </a:lnTo>
                  <a:lnTo>
                    <a:pt x="25623" y="30324"/>
                  </a:lnTo>
                  <a:lnTo>
                    <a:pt x="25623" y="30324"/>
                  </a:lnTo>
                  <a:cubicBezTo>
                    <a:pt x="25644" y="30324"/>
                    <a:pt x="25664" y="30325"/>
                    <a:pt x="25685" y="30326"/>
                  </a:cubicBezTo>
                  <a:cubicBezTo>
                    <a:pt x="26029" y="30354"/>
                    <a:pt x="26446" y="30580"/>
                    <a:pt x="26811" y="30580"/>
                  </a:cubicBezTo>
                  <a:cubicBezTo>
                    <a:pt x="26871" y="30580"/>
                    <a:pt x="26930" y="30573"/>
                    <a:pt x="26986" y="30559"/>
                  </a:cubicBezTo>
                  <a:cubicBezTo>
                    <a:pt x="27217" y="30493"/>
                    <a:pt x="28455" y="29452"/>
                    <a:pt x="28069" y="29201"/>
                  </a:cubicBezTo>
                  <a:lnTo>
                    <a:pt x="28069" y="29201"/>
                  </a:lnTo>
                  <a:cubicBezTo>
                    <a:pt x="28316" y="29345"/>
                    <a:pt x="28598" y="29417"/>
                    <a:pt x="28889" y="29417"/>
                  </a:cubicBezTo>
                  <a:cubicBezTo>
                    <a:pt x="28988" y="29417"/>
                    <a:pt x="29088" y="29408"/>
                    <a:pt x="29188" y="29392"/>
                  </a:cubicBezTo>
                  <a:cubicBezTo>
                    <a:pt x="29355" y="29358"/>
                    <a:pt x="29488" y="29292"/>
                    <a:pt x="29588" y="29158"/>
                  </a:cubicBezTo>
                  <a:cubicBezTo>
                    <a:pt x="29688" y="29025"/>
                    <a:pt x="29655" y="28825"/>
                    <a:pt x="29488" y="28725"/>
                  </a:cubicBezTo>
                  <a:cubicBezTo>
                    <a:pt x="28587" y="28424"/>
                    <a:pt x="28220" y="27724"/>
                    <a:pt x="27286" y="27424"/>
                  </a:cubicBezTo>
                  <a:cubicBezTo>
                    <a:pt x="26433" y="27139"/>
                    <a:pt x="25009" y="26585"/>
                    <a:pt x="24068" y="26585"/>
                  </a:cubicBezTo>
                  <a:cubicBezTo>
                    <a:pt x="24016" y="26585"/>
                    <a:pt x="23966" y="26586"/>
                    <a:pt x="23917" y="26590"/>
                  </a:cubicBezTo>
                  <a:cubicBezTo>
                    <a:pt x="23713" y="26608"/>
                    <a:pt x="23478" y="26658"/>
                    <a:pt x="23257" y="26658"/>
                  </a:cubicBezTo>
                  <a:cubicBezTo>
                    <a:pt x="23082" y="26658"/>
                    <a:pt x="22916" y="26626"/>
                    <a:pt x="22783" y="26523"/>
                  </a:cubicBezTo>
                  <a:cubicBezTo>
                    <a:pt x="22683" y="26390"/>
                    <a:pt x="22550" y="26223"/>
                    <a:pt x="22483" y="26023"/>
                  </a:cubicBezTo>
                  <a:cubicBezTo>
                    <a:pt x="22283" y="25756"/>
                    <a:pt x="22016" y="25522"/>
                    <a:pt x="21682" y="25355"/>
                  </a:cubicBezTo>
                  <a:lnTo>
                    <a:pt x="20682" y="24722"/>
                  </a:lnTo>
                  <a:cubicBezTo>
                    <a:pt x="20648" y="24421"/>
                    <a:pt x="20648" y="24121"/>
                    <a:pt x="20682" y="23821"/>
                  </a:cubicBezTo>
                  <a:cubicBezTo>
                    <a:pt x="20749" y="23813"/>
                    <a:pt x="20816" y="23808"/>
                    <a:pt x="20883" y="23808"/>
                  </a:cubicBezTo>
                  <a:cubicBezTo>
                    <a:pt x="21347" y="23808"/>
                    <a:pt x="21795" y="24009"/>
                    <a:pt x="22116" y="24388"/>
                  </a:cubicBezTo>
                  <a:cubicBezTo>
                    <a:pt x="22483" y="24855"/>
                    <a:pt x="22717" y="25589"/>
                    <a:pt x="23317" y="25689"/>
                  </a:cubicBezTo>
                  <a:cubicBezTo>
                    <a:pt x="23366" y="25696"/>
                    <a:pt x="23416" y="25699"/>
                    <a:pt x="23465" y="25699"/>
                  </a:cubicBezTo>
                  <a:cubicBezTo>
                    <a:pt x="23599" y="25699"/>
                    <a:pt x="23730" y="25679"/>
                    <a:pt x="23853" y="25679"/>
                  </a:cubicBezTo>
                  <a:cubicBezTo>
                    <a:pt x="23898" y="25679"/>
                    <a:pt x="23942" y="25682"/>
                    <a:pt x="23984" y="25689"/>
                  </a:cubicBezTo>
                  <a:cubicBezTo>
                    <a:pt x="24409" y="25717"/>
                    <a:pt x="24786" y="26058"/>
                    <a:pt x="25176" y="26058"/>
                  </a:cubicBezTo>
                  <a:cubicBezTo>
                    <a:pt x="25245" y="26058"/>
                    <a:pt x="25315" y="26048"/>
                    <a:pt x="25385" y="26023"/>
                  </a:cubicBezTo>
                  <a:cubicBezTo>
                    <a:pt x="25652" y="25889"/>
                    <a:pt x="25819" y="25656"/>
                    <a:pt x="25819" y="25355"/>
                  </a:cubicBezTo>
                  <a:cubicBezTo>
                    <a:pt x="25952" y="24321"/>
                    <a:pt x="25785" y="24388"/>
                    <a:pt x="26719" y="23654"/>
                  </a:cubicBezTo>
                  <a:cubicBezTo>
                    <a:pt x="27353" y="23187"/>
                    <a:pt x="27920" y="22387"/>
                    <a:pt x="27553" y="21686"/>
                  </a:cubicBezTo>
                  <a:lnTo>
                    <a:pt x="27553" y="21686"/>
                  </a:lnTo>
                  <a:cubicBezTo>
                    <a:pt x="27950" y="21762"/>
                    <a:pt x="28626" y="22030"/>
                    <a:pt x="29167" y="22030"/>
                  </a:cubicBezTo>
                  <a:cubicBezTo>
                    <a:pt x="29581" y="22030"/>
                    <a:pt x="29916" y="21873"/>
                    <a:pt x="29988" y="21353"/>
                  </a:cubicBezTo>
                  <a:cubicBezTo>
                    <a:pt x="30055" y="20919"/>
                    <a:pt x="29888" y="20519"/>
                    <a:pt x="29988" y="20052"/>
                  </a:cubicBezTo>
                  <a:cubicBezTo>
                    <a:pt x="30088" y="19585"/>
                    <a:pt x="30455" y="19184"/>
                    <a:pt x="30455" y="18684"/>
                  </a:cubicBezTo>
                  <a:cubicBezTo>
                    <a:pt x="30455" y="17650"/>
                    <a:pt x="29688" y="17517"/>
                    <a:pt x="30189" y="16349"/>
                  </a:cubicBezTo>
                  <a:cubicBezTo>
                    <a:pt x="30346" y="16003"/>
                    <a:pt x="30592" y="15273"/>
                    <a:pt x="31066" y="15273"/>
                  </a:cubicBezTo>
                  <a:cubicBezTo>
                    <a:pt x="31095" y="15273"/>
                    <a:pt x="31125" y="15276"/>
                    <a:pt x="31156" y="15282"/>
                  </a:cubicBezTo>
                  <a:cubicBezTo>
                    <a:pt x="31356" y="15348"/>
                    <a:pt x="31489" y="15515"/>
                    <a:pt x="31690" y="15548"/>
                  </a:cubicBezTo>
                  <a:cubicBezTo>
                    <a:pt x="31740" y="15564"/>
                    <a:pt x="31788" y="15571"/>
                    <a:pt x="31835" y="15571"/>
                  </a:cubicBezTo>
                  <a:cubicBezTo>
                    <a:pt x="32294" y="15571"/>
                    <a:pt x="32643" y="14902"/>
                    <a:pt x="33157" y="14781"/>
                  </a:cubicBezTo>
                  <a:cubicBezTo>
                    <a:pt x="33192" y="14777"/>
                    <a:pt x="33226" y="14774"/>
                    <a:pt x="33259" y="14774"/>
                  </a:cubicBezTo>
                  <a:cubicBezTo>
                    <a:pt x="33711" y="14774"/>
                    <a:pt x="34053" y="15180"/>
                    <a:pt x="33991" y="15615"/>
                  </a:cubicBezTo>
                  <a:cubicBezTo>
                    <a:pt x="34127" y="15645"/>
                    <a:pt x="34250" y="15658"/>
                    <a:pt x="34364" y="15658"/>
                  </a:cubicBezTo>
                  <a:cubicBezTo>
                    <a:pt x="35535" y="15658"/>
                    <a:pt x="35626" y="14212"/>
                    <a:pt x="36660" y="13847"/>
                  </a:cubicBezTo>
                  <a:cubicBezTo>
                    <a:pt x="36927" y="13781"/>
                    <a:pt x="37160" y="13781"/>
                    <a:pt x="37427" y="13714"/>
                  </a:cubicBezTo>
                  <a:cubicBezTo>
                    <a:pt x="37661" y="13647"/>
                    <a:pt x="37861" y="13447"/>
                    <a:pt x="37927" y="13213"/>
                  </a:cubicBezTo>
                  <a:lnTo>
                    <a:pt x="36827" y="12446"/>
                  </a:lnTo>
                  <a:cubicBezTo>
                    <a:pt x="36626" y="12279"/>
                    <a:pt x="36360" y="12079"/>
                    <a:pt x="36426" y="11779"/>
                  </a:cubicBezTo>
                  <a:cubicBezTo>
                    <a:pt x="36493" y="11646"/>
                    <a:pt x="36560" y="11512"/>
                    <a:pt x="36660" y="11412"/>
                  </a:cubicBezTo>
                  <a:cubicBezTo>
                    <a:pt x="36893" y="11179"/>
                    <a:pt x="36927" y="10845"/>
                    <a:pt x="36793" y="10578"/>
                  </a:cubicBezTo>
                  <a:cubicBezTo>
                    <a:pt x="36702" y="10431"/>
                    <a:pt x="36549" y="10355"/>
                    <a:pt x="36398" y="10355"/>
                  </a:cubicBezTo>
                  <a:cubicBezTo>
                    <a:pt x="36273" y="10355"/>
                    <a:pt x="36149" y="10406"/>
                    <a:pt x="36059" y="10512"/>
                  </a:cubicBezTo>
                  <a:cubicBezTo>
                    <a:pt x="35926" y="10778"/>
                    <a:pt x="36126" y="11179"/>
                    <a:pt x="35959" y="11345"/>
                  </a:cubicBezTo>
                  <a:cubicBezTo>
                    <a:pt x="35896" y="11441"/>
                    <a:pt x="35786" y="11483"/>
                    <a:pt x="35668" y="11483"/>
                  </a:cubicBezTo>
                  <a:cubicBezTo>
                    <a:pt x="35538" y="11483"/>
                    <a:pt x="35397" y="11433"/>
                    <a:pt x="35292" y="11345"/>
                  </a:cubicBezTo>
                  <a:cubicBezTo>
                    <a:pt x="35092" y="11179"/>
                    <a:pt x="34892" y="11045"/>
                    <a:pt x="34692" y="10912"/>
                  </a:cubicBezTo>
                  <a:cubicBezTo>
                    <a:pt x="34555" y="10848"/>
                    <a:pt x="34406" y="10829"/>
                    <a:pt x="34252" y="10829"/>
                  </a:cubicBezTo>
                  <a:cubicBezTo>
                    <a:pt x="34027" y="10829"/>
                    <a:pt x="33793" y="10870"/>
                    <a:pt x="33575" y="10870"/>
                  </a:cubicBezTo>
                  <a:cubicBezTo>
                    <a:pt x="33398" y="10870"/>
                    <a:pt x="33232" y="10843"/>
                    <a:pt x="33091" y="10745"/>
                  </a:cubicBezTo>
                  <a:cubicBezTo>
                    <a:pt x="32924" y="10612"/>
                    <a:pt x="32790" y="10445"/>
                    <a:pt x="32624" y="10345"/>
                  </a:cubicBezTo>
                  <a:cubicBezTo>
                    <a:pt x="32536" y="10297"/>
                    <a:pt x="32445" y="10276"/>
                    <a:pt x="32355" y="10276"/>
                  </a:cubicBezTo>
                  <a:cubicBezTo>
                    <a:pt x="32001" y="10276"/>
                    <a:pt x="31656" y="10606"/>
                    <a:pt x="31523" y="10979"/>
                  </a:cubicBezTo>
                  <a:cubicBezTo>
                    <a:pt x="31356" y="11446"/>
                    <a:pt x="31356" y="11979"/>
                    <a:pt x="31123" y="12413"/>
                  </a:cubicBezTo>
                  <a:cubicBezTo>
                    <a:pt x="31056" y="12546"/>
                    <a:pt x="30956" y="12680"/>
                    <a:pt x="30789" y="12746"/>
                  </a:cubicBezTo>
                  <a:cubicBezTo>
                    <a:pt x="30685" y="12790"/>
                    <a:pt x="30585" y="12810"/>
                    <a:pt x="30490" y="12810"/>
                  </a:cubicBezTo>
                  <a:cubicBezTo>
                    <a:pt x="29120" y="12810"/>
                    <a:pt x="28645" y="8596"/>
                    <a:pt x="28521" y="7910"/>
                  </a:cubicBezTo>
                  <a:cubicBezTo>
                    <a:pt x="28421" y="7309"/>
                    <a:pt x="28087" y="6442"/>
                    <a:pt x="27520" y="6108"/>
                  </a:cubicBezTo>
                  <a:cubicBezTo>
                    <a:pt x="27327" y="6005"/>
                    <a:pt x="27036" y="5908"/>
                    <a:pt x="26781" y="5908"/>
                  </a:cubicBezTo>
                  <a:cubicBezTo>
                    <a:pt x="26461" y="5908"/>
                    <a:pt x="26197" y="6060"/>
                    <a:pt x="26252" y="6542"/>
                  </a:cubicBezTo>
                  <a:cubicBezTo>
                    <a:pt x="26252" y="6742"/>
                    <a:pt x="26352" y="6976"/>
                    <a:pt x="26252" y="7176"/>
                  </a:cubicBezTo>
                  <a:cubicBezTo>
                    <a:pt x="26186" y="7243"/>
                    <a:pt x="26086" y="7309"/>
                    <a:pt x="25986" y="7343"/>
                  </a:cubicBezTo>
                  <a:cubicBezTo>
                    <a:pt x="25826" y="7394"/>
                    <a:pt x="25663" y="7418"/>
                    <a:pt x="25503" y="7418"/>
                  </a:cubicBezTo>
                  <a:cubicBezTo>
                    <a:pt x="24829" y="7418"/>
                    <a:pt x="24200" y="6989"/>
                    <a:pt x="23984" y="6342"/>
                  </a:cubicBezTo>
                  <a:cubicBezTo>
                    <a:pt x="23884" y="6108"/>
                    <a:pt x="23917" y="5841"/>
                    <a:pt x="24084" y="5675"/>
                  </a:cubicBezTo>
                  <a:cubicBezTo>
                    <a:pt x="24251" y="5575"/>
                    <a:pt x="24384" y="5508"/>
                    <a:pt x="24551" y="5475"/>
                  </a:cubicBezTo>
                  <a:cubicBezTo>
                    <a:pt x="24685" y="5408"/>
                    <a:pt x="24751" y="5174"/>
                    <a:pt x="24618" y="5074"/>
                  </a:cubicBezTo>
                  <a:lnTo>
                    <a:pt x="24618" y="5074"/>
                  </a:lnTo>
                  <a:cubicBezTo>
                    <a:pt x="24574" y="5077"/>
                    <a:pt x="24528" y="5079"/>
                    <a:pt x="24481" y="5079"/>
                  </a:cubicBezTo>
                  <a:cubicBezTo>
                    <a:pt x="24030" y="5079"/>
                    <a:pt x="23481" y="4927"/>
                    <a:pt x="23450" y="4474"/>
                  </a:cubicBezTo>
                  <a:cubicBezTo>
                    <a:pt x="23484" y="4340"/>
                    <a:pt x="23484" y="4174"/>
                    <a:pt x="23450" y="4040"/>
                  </a:cubicBezTo>
                  <a:cubicBezTo>
                    <a:pt x="23417" y="3907"/>
                    <a:pt x="23317" y="3807"/>
                    <a:pt x="23184" y="3707"/>
                  </a:cubicBezTo>
                  <a:cubicBezTo>
                    <a:pt x="22316" y="2939"/>
                    <a:pt x="21449" y="2139"/>
                    <a:pt x="20648" y="1305"/>
                  </a:cubicBezTo>
                  <a:cubicBezTo>
                    <a:pt x="20582" y="1538"/>
                    <a:pt x="20415" y="1572"/>
                    <a:pt x="20148" y="1572"/>
                  </a:cubicBezTo>
                  <a:lnTo>
                    <a:pt x="19981" y="4907"/>
                  </a:lnTo>
                  <a:cubicBezTo>
                    <a:pt x="19739" y="4964"/>
                    <a:pt x="19493" y="4991"/>
                    <a:pt x="19250" y="4991"/>
                  </a:cubicBezTo>
                  <a:cubicBezTo>
                    <a:pt x="18623" y="4991"/>
                    <a:pt x="18008" y="4810"/>
                    <a:pt x="17479" y="4474"/>
                  </a:cubicBezTo>
                  <a:cubicBezTo>
                    <a:pt x="17362" y="4403"/>
                    <a:pt x="17227" y="4332"/>
                    <a:pt x="17111" y="4332"/>
                  </a:cubicBezTo>
                  <a:cubicBezTo>
                    <a:pt x="17063" y="4332"/>
                    <a:pt x="17018" y="4344"/>
                    <a:pt x="16979" y="4374"/>
                  </a:cubicBezTo>
                  <a:cubicBezTo>
                    <a:pt x="16912" y="4440"/>
                    <a:pt x="16846" y="4507"/>
                    <a:pt x="16846" y="4607"/>
                  </a:cubicBezTo>
                  <a:cubicBezTo>
                    <a:pt x="16760" y="4737"/>
                    <a:pt x="16604" y="4810"/>
                    <a:pt x="16441" y="4810"/>
                  </a:cubicBezTo>
                  <a:cubicBezTo>
                    <a:pt x="16352" y="4810"/>
                    <a:pt x="16261" y="4788"/>
                    <a:pt x="16179" y="4741"/>
                  </a:cubicBezTo>
                  <a:cubicBezTo>
                    <a:pt x="16212" y="4207"/>
                    <a:pt x="16646" y="3773"/>
                    <a:pt x="16979" y="3340"/>
                  </a:cubicBezTo>
                  <a:cubicBezTo>
                    <a:pt x="17313" y="2906"/>
                    <a:pt x="17613" y="2306"/>
                    <a:pt x="17346" y="1805"/>
                  </a:cubicBezTo>
                  <a:cubicBezTo>
                    <a:pt x="17313" y="1739"/>
                    <a:pt x="17279" y="1672"/>
                    <a:pt x="17213" y="1638"/>
                  </a:cubicBezTo>
                  <a:cubicBezTo>
                    <a:pt x="17143" y="1586"/>
                    <a:pt x="17066" y="1563"/>
                    <a:pt x="16987" y="1563"/>
                  </a:cubicBezTo>
                  <a:cubicBezTo>
                    <a:pt x="16767" y="1563"/>
                    <a:pt x="16535" y="1742"/>
                    <a:pt x="16412" y="1939"/>
                  </a:cubicBezTo>
                  <a:cubicBezTo>
                    <a:pt x="16245" y="2206"/>
                    <a:pt x="16112" y="2572"/>
                    <a:pt x="15845" y="2739"/>
                  </a:cubicBezTo>
                  <a:cubicBezTo>
                    <a:pt x="15748" y="2788"/>
                    <a:pt x="15644" y="2811"/>
                    <a:pt x="15542" y="2811"/>
                  </a:cubicBezTo>
                  <a:cubicBezTo>
                    <a:pt x="15295" y="2811"/>
                    <a:pt x="15053" y="2675"/>
                    <a:pt x="14911" y="2439"/>
                  </a:cubicBezTo>
                  <a:cubicBezTo>
                    <a:pt x="14844" y="2206"/>
                    <a:pt x="14811" y="1939"/>
                    <a:pt x="14811" y="1672"/>
                  </a:cubicBezTo>
                  <a:cubicBezTo>
                    <a:pt x="14779" y="1450"/>
                    <a:pt x="14628" y="1169"/>
                    <a:pt x="14384" y="1169"/>
                  </a:cubicBezTo>
                  <a:cubicBezTo>
                    <a:pt x="14371" y="1169"/>
                    <a:pt x="14358" y="1170"/>
                    <a:pt x="14344" y="1171"/>
                  </a:cubicBezTo>
                  <a:cubicBezTo>
                    <a:pt x="13977" y="1238"/>
                    <a:pt x="13944" y="1805"/>
                    <a:pt x="13577" y="1939"/>
                  </a:cubicBezTo>
                  <a:cubicBezTo>
                    <a:pt x="13526" y="1964"/>
                    <a:pt x="13475" y="1976"/>
                    <a:pt x="13426" y="1976"/>
                  </a:cubicBezTo>
                  <a:cubicBezTo>
                    <a:pt x="13152" y="1976"/>
                    <a:pt x="12902" y="1626"/>
                    <a:pt x="12676" y="1372"/>
                  </a:cubicBezTo>
                  <a:cubicBezTo>
                    <a:pt x="11909" y="438"/>
                    <a:pt x="10608" y="1138"/>
                    <a:pt x="10074" y="4"/>
                  </a:cubicBezTo>
                  <a:cubicBezTo>
                    <a:pt x="9974" y="504"/>
                    <a:pt x="9807" y="1005"/>
                    <a:pt x="9574" y="1472"/>
                  </a:cubicBezTo>
                  <a:cubicBezTo>
                    <a:pt x="9307" y="1972"/>
                    <a:pt x="8840" y="2306"/>
                    <a:pt x="8306" y="2406"/>
                  </a:cubicBezTo>
                  <a:cubicBezTo>
                    <a:pt x="8228" y="2418"/>
                    <a:pt x="8149" y="2422"/>
                    <a:pt x="8069" y="2422"/>
                  </a:cubicBezTo>
                  <a:cubicBezTo>
                    <a:pt x="7841" y="2422"/>
                    <a:pt x="7607" y="2386"/>
                    <a:pt x="7376" y="2386"/>
                  </a:cubicBezTo>
                  <a:cubicBezTo>
                    <a:pt x="7239" y="2386"/>
                    <a:pt x="7104" y="2398"/>
                    <a:pt x="6972" y="2439"/>
                  </a:cubicBezTo>
                  <a:cubicBezTo>
                    <a:pt x="6572" y="2606"/>
                    <a:pt x="6238" y="2973"/>
                    <a:pt x="6105" y="3406"/>
                  </a:cubicBezTo>
                  <a:cubicBezTo>
                    <a:pt x="5971" y="3807"/>
                    <a:pt x="5905" y="4274"/>
                    <a:pt x="5771" y="4674"/>
                  </a:cubicBezTo>
                  <a:cubicBezTo>
                    <a:pt x="5717" y="4810"/>
                    <a:pt x="5596" y="4968"/>
                    <a:pt x="5481" y="4968"/>
                  </a:cubicBezTo>
                  <a:cubicBezTo>
                    <a:pt x="5455" y="4968"/>
                    <a:pt x="5429" y="4959"/>
                    <a:pt x="5404" y="4941"/>
                  </a:cubicBezTo>
                  <a:cubicBezTo>
                    <a:pt x="5371" y="4907"/>
                    <a:pt x="5337" y="4841"/>
                    <a:pt x="5304" y="4741"/>
                  </a:cubicBezTo>
                  <a:cubicBezTo>
                    <a:pt x="5104" y="3807"/>
                    <a:pt x="5071" y="2839"/>
                    <a:pt x="5171" y="1872"/>
                  </a:cubicBezTo>
                  <a:lnTo>
                    <a:pt x="5171" y="1872"/>
                  </a:lnTo>
                  <a:cubicBezTo>
                    <a:pt x="5167" y="1909"/>
                    <a:pt x="5130" y="1925"/>
                    <a:pt x="5068" y="1925"/>
                  </a:cubicBezTo>
                  <a:cubicBezTo>
                    <a:pt x="4628" y="1925"/>
                    <a:pt x="2915" y="1093"/>
                    <a:pt x="2769" y="1005"/>
                  </a:cubicBezTo>
                  <a:cubicBezTo>
                    <a:pt x="2160" y="608"/>
                    <a:pt x="1551" y="0"/>
                    <a:pt x="825"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3" name="Google Shape;1443;p55"/>
            <p:cNvSpPr/>
            <p:nvPr/>
          </p:nvSpPr>
          <p:spPr>
            <a:xfrm>
              <a:off x="6553298" y="2014781"/>
              <a:ext cx="870062" cy="736673"/>
            </a:xfrm>
            <a:custGeom>
              <a:avLst/>
              <a:gdLst/>
              <a:ahLst/>
              <a:cxnLst/>
              <a:rect l="l" t="t" r="r" b="b"/>
              <a:pathLst>
                <a:path w="38295" h="32424" extrusionOk="0">
                  <a:moveTo>
                    <a:pt x="22868" y="18746"/>
                  </a:moveTo>
                  <a:lnTo>
                    <a:pt x="22868" y="18746"/>
                  </a:lnTo>
                  <a:cubicBezTo>
                    <a:pt x="22866" y="18787"/>
                    <a:pt x="22864" y="18829"/>
                    <a:pt x="22863" y="18870"/>
                  </a:cubicBezTo>
                  <a:lnTo>
                    <a:pt x="22863" y="18870"/>
                  </a:lnTo>
                  <a:lnTo>
                    <a:pt x="22983" y="18814"/>
                  </a:lnTo>
                  <a:cubicBezTo>
                    <a:pt x="22947" y="18786"/>
                    <a:pt x="22908" y="18763"/>
                    <a:pt x="22868" y="18746"/>
                  </a:cubicBezTo>
                  <a:close/>
                  <a:moveTo>
                    <a:pt x="15378" y="1"/>
                  </a:moveTo>
                  <a:cubicBezTo>
                    <a:pt x="15078" y="534"/>
                    <a:pt x="14744" y="1068"/>
                    <a:pt x="14344" y="1535"/>
                  </a:cubicBezTo>
                  <a:cubicBezTo>
                    <a:pt x="13543" y="2369"/>
                    <a:pt x="12175" y="3103"/>
                    <a:pt x="12276" y="4437"/>
                  </a:cubicBezTo>
                  <a:cubicBezTo>
                    <a:pt x="12309" y="4637"/>
                    <a:pt x="13910" y="7540"/>
                    <a:pt x="13210" y="7540"/>
                  </a:cubicBezTo>
                  <a:cubicBezTo>
                    <a:pt x="13165" y="7536"/>
                    <a:pt x="13121" y="7534"/>
                    <a:pt x="13076" y="7534"/>
                  </a:cubicBezTo>
                  <a:cubicBezTo>
                    <a:pt x="12682" y="7534"/>
                    <a:pt x="12271" y="7663"/>
                    <a:pt x="11942" y="7873"/>
                  </a:cubicBezTo>
                  <a:cubicBezTo>
                    <a:pt x="11842" y="7973"/>
                    <a:pt x="11775" y="8107"/>
                    <a:pt x="11642" y="8173"/>
                  </a:cubicBezTo>
                  <a:cubicBezTo>
                    <a:pt x="11468" y="8300"/>
                    <a:pt x="11264" y="8336"/>
                    <a:pt x="11049" y="8336"/>
                  </a:cubicBezTo>
                  <a:cubicBezTo>
                    <a:pt x="10809" y="8336"/>
                    <a:pt x="10553" y="8291"/>
                    <a:pt x="10307" y="8273"/>
                  </a:cubicBezTo>
                  <a:cubicBezTo>
                    <a:pt x="10283" y="8271"/>
                    <a:pt x="10258" y="8271"/>
                    <a:pt x="10233" y="8271"/>
                  </a:cubicBezTo>
                  <a:cubicBezTo>
                    <a:pt x="9808" y="8271"/>
                    <a:pt x="9279" y="8531"/>
                    <a:pt x="9373" y="8941"/>
                  </a:cubicBezTo>
                  <a:cubicBezTo>
                    <a:pt x="9474" y="9274"/>
                    <a:pt x="9874" y="9541"/>
                    <a:pt x="9707" y="9841"/>
                  </a:cubicBezTo>
                  <a:cubicBezTo>
                    <a:pt x="9640" y="9941"/>
                    <a:pt x="9474" y="9975"/>
                    <a:pt x="9407" y="10108"/>
                  </a:cubicBezTo>
                  <a:cubicBezTo>
                    <a:pt x="9207" y="10308"/>
                    <a:pt x="9440" y="10675"/>
                    <a:pt x="9340" y="10942"/>
                  </a:cubicBezTo>
                  <a:cubicBezTo>
                    <a:pt x="9266" y="11165"/>
                    <a:pt x="9057" y="11253"/>
                    <a:pt x="8823" y="11253"/>
                  </a:cubicBezTo>
                  <a:cubicBezTo>
                    <a:pt x="8637" y="11253"/>
                    <a:pt x="8435" y="11197"/>
                    <a:pt x="8273" y="11109"/>
                  </a:cubicBezTo>
                  <a:cubicBezTo>
                    <a:pt x="7981" y="10976"/>
                    <a:pt x="7669" y="10760"/>
                    <a:pt x="7369" y="10760"/>
                  </a:cubicBezTo>
                  <a:cubicBezTo>
                    <a:pt x="7291" y="10760"/>
                    <a:pt x="7214" y="10774"/>
                    <a:pt x="7139" y="10809"/>
                  </a:cubicBezTo>
                  <a:cubicBezTo>
                    <a:pt x="7072" y="11175"/>
                    <a:pt x="7072" y="11676"/>
                    <a:pt x="7405" y="11809"/>
                  </a:cubicBezTo>
                  <a:cubicBezTo>
                    <a:pt x="7539" y="11843"/>
                    <a:pt x="7672" y="11843"/>
                    <a:pt x="7772" y="11843"/>
                  </a:cubicBezTo>
                  <a:cubicBezTo>
                    <a:pt x="8773" y="11976"/>
                    <a:pt x="8573" y="13277"/>
                    <a:pt x="8606" y="13977"/>
                  </a:cubicBezTo>
                  <a:cubicBezTo>
                    <a:pt x="8606" y="14144"/>
                    <a:pt x="8640" y="14278"/>
                    <a:pt x="8706" y="14411"/>
                  </a:cubicBezTo>
                  <a:cubicBezTo>
                    <a:pt x="8831" y="14577"/>
                    <a:pt x="9030" y="14605"/>
                    <a:pt x="9250" y="14605"/>
                  </a:cubicBezTo>
                  <a:cubicBezTo>
                    <a:pt x="9362" y="14605"/>
                    <a:pt x="9480" y="14598"/>
                    <a:pt x="9595" y="14598"/>
                  </a:cubicBezTo>
                  <a:cubicBezTo>
                    <a:pt x="9797" y="14598"/>
                    <a:pt x="9992" y="14621"/>
                    <a:pt x="10141" y="14745"/>
                  </a:cubicBezTo>
                  <a:cubicBezTo>
                    <a:pt x="10508" y="15078"/>
                    <a:pt x="10174" y="15745"/>
                    <a:pt x="10408" y="16212"/>
                  </a:cubicBezTo>
                  <a:cubicBezTo>
                    <a:pt x="10704" y="15916"/>
                    <a:pt x="11109" y="15748"/>
                    <a:pt x="11530" y="15748"/>
                  </a:cubicBezTo>
                  <a:cubicBezTo>
                    <a:pt x="11678" y="15748"/>
                    <a:pt x="11828" y="15769"/>
                    <a:pt x="11975" y="15812"/>
                  </a:cubicBezTo>
                  <a:cubicBezTo>
                    <a:pt x="12142" y="15845"/>
                    <a:pt x="12342" y="16046"/>
                    <a:pt x="12242" y="16179"/>
                  </a:cubicBezTo>
                  <a:cubicBezTo>
                    <a:pt x="11875" y="16379"/>
                    <a:pt x="11342" y="16212"/>
                    <a:pt x="10975" y="16413"/>
                  </a:cubicBezTo>
                  <a:cubicBezTo>
                    <a:pt x="10207" y="16846"/>
                    <a:pt x="10941" y="17847"/>
                    <a:pt x="10508" y="18381"/>
                  </a:cubicBezTo>
                  <a:cubicBezTo>
                    <a:pt x="10342" y="18587"/>
                    <a:pt x="10157" y="18673"/>
                    <a:pt x="9971" y="18673"/>
                  </a:cubicBezTo>
                  <a:cubicBezTo>
                    <a:pt x="9406" y="18673"/>
                    <a:pt x="8840" y="17882"/>
                    <a:pt x="8840" y="17280"/>
                  </a:cubicBezTo>
                  <a:cubicBezTo>
                    <a:pt x="8840" y="17146"/>
                    <a:pt x="8840" y="17013"/>
                    <a:pt x="8806" y="16913"/>
                  </a:cubicBezTo>
                  <a:cubicBezTo>
                    <a:pt x="8733" y="16710"/>
                    <a:pt x="8527" y="16640"/>
                    <a:pt x="8296" y="16640"/>
                  </a:cubicBezTo>
                  <a:cubicBezTo>
                    <a:pt x="8108" y="16640"/>
                    <a:pt x="7903" y="16686"/>
                    <a:pt x="7739" y="16746"/>
                  </a:cubicBezTo>
                  <a:cubicBezTo>
                    <a:pt x="7939" y="16946"/>
                    <a:pt x="7706" y="17313"/>
                    <a:pt x="7439" y="17347"/>
                  </a:cubicBezTo>
                  <a:cubicBezTo>
                    <a:pt x="7364" y="17355"/>
                    <a:pt x="7291" y="17359"/>
                    <a:pt x="7219" y="17359"/>
                  </a:cubicBezTo>
                  <a:cubicBezTo>
                    <a:pt x="7005" y="17359"/>
                    <a:pt x="6805" y="17322"/>
                    <a:pt x="6605" y="17246"/>
                  </a:cubicBezTo>
                  <a:cubicBezTo>
                    <a:pt x="6568" y="17242"/>
                    <a:pt x="6530" y="17240"/>
                    <a:pt x="6493" y="17240"/>
                  </a:cubicBezTo>
                  <a:cubicBezTo>
                    <a:pt x="6227" y="17240"/>
                    <a:pt x="5963" y="17346"/>
                    <a:pt x="5904" y="17580"/>
                  </a:cubicBezTo>
                  <a:cubicBezTo>
                    <a:pt x="5904" y="17713"/>
                    <a:pt x="5904" y="17814"/>
                    <a:pt x="5904" y="17914"/>
                  </a:cubicBezTo>
                  <a:cubicBezTo>
                    <a:pt x="5838" y="18347"/>
                    <a:pt x="5471" y="18647"/>
                    <a:pt x="5037" y="18647"/>
                  </a:cubicBezTo>
                  <a:cubicBezTo>
                    <a:pt x="4637" y="18614"/>
                    <a:pt x="4236" y="18447"/>
                    <a:pt x="3903" y="18180"/>
                  </a:cubicBezTo>
                  <a:cubicBezTo>
                    <a:pt x="3769" y="18114"/>
                    <a:pt x="3636" y="17980"/>
                    <a:pt x="3569" y="17814"/>
                  </a:cubicBezTo>
                  <a:cubicBezTo>
                    <a:pt x="3536" y="17580"/>
                    <a:pt x="3536" y="17347"/>
                    <a:pt x="3636" y="17146"/>
                  </a:cubicBezTo>
                  <a:cubicBezTo>
                    <a:pt x="3736" y="16846"/>
                    <a:pt x="3769" y="16546"/>
                    <a:pt x="3769" y="16246"/>
                  </a:cubicBezTo>
                  <a:cubicBezTo>
                    <a:pt x="3769" y="15946"/>
                    <a:pt x="3636" y="15579"/>
                    <a:pt x="3369" y="15579"/>
                  </a:cubicBezTo>
                  <a:cubicBezTo>
                    <a:pt x="3102" y="15612"/>
                    <a:pt x="3002" y="15912"/>
                    <a:pt x="3002" y="16179"/>
                  </a:cubicBezTo>
                  <a:cubicBezTo>
                    <a:pt x="2969" y="16446"/>
                    <a:pt x="2969" y="16746"/>
                    <a:pt x="2769" y="16880"/>
                  </a:cubicBezTo>
                  <a:cubicBezTo>
                    <a:pt x="2684" y="16863"/>
                    <a:pt x="2598" y="16855"/>
                    <a:pt x="2514" y="16855"/>
                  </a:cubicBezTo>
                  <a:cubicBezTo>
                    <a:pt x="1906" y="16855"/>
                    <a:pt x="1352" y="17265"/>
                    <a:pt x="1234" y="17880"/>
                  </a:cubicBezTo>
                  <a:cubicBezTo>
                    <a:pt x="1201" y="18014"/>
                    <a:pt x="1201" y="18114"/>
                    <a:pt x="1134" y="18214"/>
                  </a:cubicBezTo>
                  <a:cubicBezTo>
                    <a:pt x="967" y="18547"/>
                    <a:pt x="434" y="18447"/>
                    <a:pt x="167" y="18714"/>
                  </a:cubicBezTo>
                  <a:cubicBezTo>
                    <a:pt x="33" y="18948"/>
                    <a:pt x="0" y="19281"/>
                    <a:pt x="134" y="19548"/>
                  </a:cubicBezTo>
                  <a:cubicBezTo>
                    <a:pt x="300" y="20048"/>
                    <a:pt x="300" y="20949"/>
                    <a:pt x="467" y="21616"/>
                  </a:cubicBezTo>
                  <a:cubicBezTo>
                    <a:pt x="634" y="22317"/>
                    <a:pt x="934" y="22884"/>
                    <a:pt x="1635" y="22917"/>
                  </a:cubicBezTo>
                  <a:cubicBezTo>
                    <a:pt x="2268" y="22884"/>
                    <a:pt x="2869" y="22584"/>
                    <a:pt x="3236" y="22050"/>
                  </a:cubicBezTo>
                  <a:cubicBezTo>
                    <a:pt x="3503" y="22684"/>
                    <a:pt x="3836" y="23317"/>
                    <a:pt x="4270" y="23851"/>
                  </a:cubicBezTo>
                  <a:cubicBezTo>
                    <a:pt x="4334" y="23888"/>
                    <a:pt x="4410" y="23902"/>
                    <a:pt x="4495" y="23902"/>
                  </a:cubicBezTo>
                  <a:cubicBezTo>
                    <a:pt x="4716" y="23902"/>
                    <a:pt x="4993" y="23810"/>
                    <a:pt x="5239" y="23810"/>
                  </a:cubicBezTo>
                  <a:cubicBezTo>
                    <a:pt x="5488" y="23810"/>
                    <a:pt x="5706" y="23904"/>
                    <a:pt x="5804" y="24285"/>
                  </a:cubicBezTo>
                  <a:cubicBezTo>
                    <a:pt x="5871" y="24452"/>
                    <a:pt x="5838" y="24618"/>
                    <a:pt x="5871" y="24785"/>
                  </a:cubicBezTo>
                  <a:cubicBezTo>
                    <a:pt x="5904" y="25052"/>
                    <a:pt x="6104" y="25252"/>
                    <a:pt x="6338" y="25352"/>
                  </a:cubicBezTo>
                  <a:cubicBezTo>
                    <a:pt x="6392" y="25366"/>
                    <a:pt x="6447" y="25373"/>
                    <a:pt x="6500" y="25373"/>
                  </a:cubicBezTo>
                  <a:cubicBezTo>
                    <a:pt x="6708" y="25373"/>
                    <a:pt x="6899" y="25271"/>
                    <a:pt x="7005" y="25085"/>
                  </a:cubicBezTo>
                  <a:cubicBezTo>
                    <a:pt x="7038" y="24952"/>
                    <a:pt x="7038" y="24852"/>
                    <a:pt x="7072" y="24718"/>
                  </a:cubicBezTo>
                  <a:cubicBezTo>
                    <a:pt x="7272" y="24051"/>
                    <a:pt x="8673" y="24185"/>
                    <a:pt x="9173" y="23951"/>
                  </a:cubicBezTo>
                  <a:cubicBezTo>
                    <a:pt x="9474" y="23818"/>
                    <a:pt x="9740" y="23551"/>
                    <a:pt x="10041" y="23384"/>
                  </a:cubicBezTo>
                  <a:cubicBezTo>
                    <a:pt x="10107" y="23351"/>
                    <a:pt x="10207" y="23317"/>
                    <a:pt x="10274" y="23317"/>
                  </a:cubicBezTo>
                  <a:cubicBezTo>
                    <a:pt x="10574" y="23317"/>
                    <a:pt x="10641" y="23684"/>
                    <a:pt x="10641" y="23985"/>
                  </a:cubicBezTo>
                  <a:cubicBezTo>
                    <a:pt x="10748" y="24029"/>
                    <a:pt x="10857" y="24049"/>
                    <a:pt x="10964" y="24049"/>
                  </a:cubicBezTo>
                  <a:cubicBezTo>
                    <a:pt x="11423" y="24049"/>
                    <a:pt x="11836" y="23671"/>
                    <a:pt x="11809" y="23184"/>
                  </a:cubicBezTo>
                  <a:cubicBezTo>
                    <a:pt x="12171" y="23184"/>
                    <a:pt x="12555" y="23140"/>
                    <a:pt x="12923" y="23140"/>
                  </a:cubicBezTo>
                  <a:cubicBezTo>
                    <a:pt x="13199" y="23140"/>
                    <a:pt x="13467" y="23165"/>
                    <a:pt x="13710" y="23251"/>
                  </a:cubicBezTo>
                  <a:cubicBezTo>
                    <a:pt x="13576" y="22784"/>
                    <a:pt x="13543" y="22283"/>
                    <a:pt x="13643" y="21816"/>
                  </a:cubicBezTo>
                  <a:cubicBezTo>
                    <a:pt x="13692" y="21426"/>
                    <a:pt x="14009" y="21178"/>
                    <a:pt x="14345" y="21178"/>
                  </a:cubicBezTo>
                  <a:cubicBezTo>
                    <a:pt x="14469" y="21178"/>
                    <a:pt x="14594" y="21211"/>
                    <a:pt x="14711" y="21283"/>
                  </a:cubicBezTo>
                  <a:cubicBezTo>
                    <a:pt x="15111" y="21516"/>
                    <a:pt x="14977" y="21983"/>
                    <a:pt x="15044" y="22350"/>
                  </a:cubicBezTo>
                  <a:cubicBezTo>
                    <a:pt x="15244" y="23284"/>
                    <a:pt x="15111" y="23151"/>
                    <a:pt x="14777" y="23985"/>
                  </a:cubicBezTo>
                  <a:cubicBezTo>
                    <a:pt x="14255" y="25333"/>
                    <a:pt x="15048" y="26998"/>
                    <a:pt x="16427" y="26998"/>
                  </a:cubicBezTo>
                  <a:cubicBezTo>
                    <a:pt x="16720" y="26998"/>
                    <a:pt x="17040" y="26923"/>
                    <a:pt x="17379" y="26753"/>
                  </a:cubicBezTo>
                  <a:cubicBezTo>
                    <a:pt x="17946" y="26486"/>
                    <a:pt x="18380" y="25953"/>
                    <a:pt x="18980" y="25786"/>
                  </a:cubicBezTo>
                  <a:cubicBezTo>
                    <a:pt x="19314" y="25686"/>
                    <a:pt x="19714" y="25686"/>
                    <a:pt x="19981" y="25452"/>
                  </a:cubicBezTo>
                  <a:cubicBezTo>
                    <a:pt x="20248" y="25185"/>
                    <a:pt x="20348" y="24819"/>
                    <a:pt x="20348" y="24452"/>
                  </a:cubicBezTo>
                  <a:cubicBezTo>
                    <a:pt x="20415" y="23451"/>
                    <a:pt x="20448" y="22350"/>
                    <a:pt x="19814" y="21550"/>
                  </a:cubicBezTo>
                  <a:cubicBezTo>
                    <a:pt x="19622" y="21280"/>
                    <a:pt x="19395" y="20923"/>
                    <a:pt x="19253" y="20548"/>
                  </a:cubicBezTo>
                  <a:lnTo>
                    <a:pt x="19253" y="20548"/>
                  </a:lnTo>
                  <a:lnTo>
                    <a:pt x="19180" y="20582"/>
                  </a:lnTo>
                  <a:cubicBezTo>
                    <a:pt x="18947" y="19882"/>
                    <a:pt x="19247" y="19048"/>
                    <a:pt x="19114" y="18314"/>
                  </a:cubicBezTo>
                  <a:lnTo>
                    <a:pt x="19114" y="18314"/>
                  </a:lnTo>
                  <a:cubicBezTo>
                    <a:pt x="19428" y="18445"/>
                    <a:pt x="19747" y="18567"/>
                    <a:pt x="20071" y="18678"/>
                  </a:cubicBezTo>
                  <a:lnTo>
                    <a:pt x="20071" y="18678"/>
                  </a:lnTo>
                  <a:cubicBezTo>
                    <a:pt x="20075" y="18669"/>
                    <a:pt x="20078" y="18658"/>
                    <a:pt x="20081" y="18647"/>
                  </a:cubicBezTo>
                  <a:cubicBezTo>
                    <a:pt x="20181" y="18314"/>
                    <a:pt x="19514" y="17980"/>
                    <a:pt x="19748" y="17747"/>
                  </a:cubicBezTo>
                  <a:lnTo>
                    <a:pt x="20581" y="17680"/>
                  </a:lnTo>
                  <a:cubicBezTo>
                    <a:pt x="20682" y="17680"/>
                    <a:pt x="20748" y="17713"/>
                    <a:pt x="20815" y="17747"/>
                  </a:cubicBezTo>
                  <a:cubicBezTo>
                    <a:pt x="20882" y="17814"/>
                    <a:pt x="20882" y="17880"/>
                    <a:pt x="20882" y="17980"/>
                  </a:cubicBezTo>
                  <a:cubicBezTo>
                    <a:pt x="20906" y="18296"/>
                    <a:pt x="20913" y="18630"/>
                    <a:pt x="20914" y="18943"/>
                  </a:cubicBezTo>
                  <a:lnTo>
                    <a:pt x="20914" y="18943"/>
                  </a:lnTo>
                  <a:cubicBezTo>
                    <a:pt x="20630" y="18863"/>
                    <a:pt x="20349" y="18775"/>
                    <a:pt x="20071" y="18678"/>
                  </a:cubicBezTo>
                  <a:lnTo>
                    <a:pt x="20071" y="18678"/>
                  </a:lnTo>
                  <a:cubicBezTo>
                    <a:pt x="20021" y="18792"/>
                    <a:pt x="19868" y="18853"/>
                    <a:pt x="19714" y="18914"/>
                  </a:cubicBezTo>
                  <a:cubicBezTo>
                    <a:pt x="19016" y="19305"/>
                    <a:pt x="19026" y="19948"/>
                    <a:pt x="19253" y="20548"/>
                  </a:cubicBezTo>
                  <a:lnTo>
                    <a:pt x="19253" y="20548"/>
                  </a:lnTo>
                  <a:lnTo>
                    <a:pt x="22103" y="19224"/>
                  </a:lnTo>
                  <a:lnTo>
                    <a:pt x="22103" y="19224"/>
                  </a:lnTo>
                  <a:cubicBezTo>
                    <a:pt x="22361" y="19273"/>
                    <a:pt x="22622" y="19314"/>
                    <a:pt x="22883" y="19348"/>
                  </a:cubicBezTo>
                  <a:cubicBezTo>
                    <a:pt x="22867" y="19188"/>
                    <a:pt x="22860" y="19029"/>
                    <a:pt x="22863" y="18870"/>
                  </a:cubicBezTo>
                  <a:lnTo>
                    <a:pt x="22863" y="18870"/>
                  </a:lnTo>
                  <a:lnTo>
                    <a:pt x="22103" y="19224"/>
                  </a:lnTo>
                  <a:lnTo>
                    <a:pt x="22103" y="19224"/>
                  </a:lnTo>
                  <a:cubicBezTo>
                    <a:pt x="21966" y="19198"/>
                    <a:pt x="21829" y="19169"/>
                    <a:pt x="21693" y="19139"/>
                  </a:cubicBezTo>
                  <a:lnTo>
                    <a:pt x="21693" y="19139"/>
                  </a:lnTo>
                  <a:cubicBezTo>
                    <a:pt x="21512" y="19240"/>
                    <a:pt x="21315" y="19320"/>
                    <a:pt x="21127" y="19320"/>
                  </a:cubicBezTo>
                  <a:cubicBezTo>
                    <a:pt x="21054" y="19320"/>
                    <a:pt x="20983" y="19309"/>
                    <a:pt x="20915" y="19281"/>
                  </a:cubicBezTo>
                  <a:cubicBezTo>
                    <a:pt x="20915" y="19173"/>
                    <a:pt x="20915" y="19059"/>
                    <a:pt x="20914" y="18943"/>
                  </a:cubicBezTo>
                  <a:lnTo>
                    <a:pt x="20914" y="18943"/>
                  </a:lnTo>
                  <a:cubicBezTo>
                    <a:pt x="21172" y="19016"/>
                    <a:pt x="21432" y="19081"/>
                    <a:pt x="21693" y="19139"/>
                  </a:cubicBezTo>
                  <a:lnTo>
                    <a:pt x="21693" y="19139"/>
                  </a:lnTo>
                  <a:cubicBezTo>
                    <a:pt x="21784" y="19089"/>
                    <a:pt x="21870" y="19034"/>
                    <a:pt x="21949" y="18981"/>
                  </a:cubicBezTo>
                  <a:cubicBezTo>
                    <a:pt x="22147" y="18827"/>
                    <a:pt x="22404" y="18702"/>
                    <a:pt x="22641" y="18702"/>
                  </a:cubicBezTo>
                  <a:cubicBezTo>
                    <a:pt x="22720" y="18702"/>
                    <a:pt x="22796" y="18715"/>
                    <a:pt x="22868" y="18746"/>
                  </a:cubicBezTo>
                  <a:lnTo>
                    <a:pt x="22868" y="18746"/>
                  </a:lnTo>
                  <a:cubicBezTo>
                    <a:pt x="22908" y="17986"/>
                    <a:pt x="23175" y="17247"/>
                    <a:pt x="23650" y="16613"/>
                  </a:cubicBezTo>
                  <a:cubicBezTo>
                    <a:pt x="23750" y="16479"/>
                    <a:pt x="23917" y="16346"/>
                    <a:pt x="24084" y="16312"/>
                  </a:cubicBezTo>
                  <a:cubicBezTo>
                    <a:pt x="24115" y="16306"/>
                    <a:pt x="24145" y="16304"/>
                    <a:pt x="24176" y="16304"/>
                  </a:cubicBezTo>
                  <a:cubicBezTo>
                    <a:pt x="24311" y="16304"/>
                    <a:pt x="24442" y="16358"/>
                    <a:pt x="24551" y="16413"/>
                  </a:cubicBezTo>
                  <a:lnTo>
                    <a:pt x="25652" y="16980"/>
                  </a:lnTo>
                  <a:cubicBezTo>
                    <a:pt x="25985" y="17146"/>
                    <a:pt x="26352" y="17347"/>
                    <a:pt x="26452" y="17713"/>
                  </a:cubicBezTo>
                  <a:cubicBezTo>
                    <a:pt x="26519" y="18047"/>
                    <a:pt x="26419" y="18347"/>
                    <a:pt x="26252" y="18614"/>
                  </a:cubicBezTo>
                  <a:lnTo>
                    <a:pt x="25251" y="20716"/>
                  </a:lnTo>
                  <a:cubicBezTo>
                    <a:pt x="25051" y="21049"/>
                    <a:pt x="24951" y="21416"/>
                    <a:pt x="24918" y="21783"/>
                  </a:cubicBezTo>
                  <a:cubicBezTo>
                    <a:pt x="24918" y="22750"/>
                    <a:pt x="25985" y="23384"/>
                    <a:pt x="26386" y="24285"/>
                  </a:cubicBezTo>
                  <a:cubicBezTo>
                    <a:pt x="25652" y="24585"/>
                    <a:pt x="24751" y="25085"/>
                    <a:pt x="24818" y="25886"/>
                  </a:cubicBezTo>
                  <a:cubicBezTo>
                    <a:pt x="24885" y="26553"/>
                    <a:pt x="25585" y="26953"/>
                    <a:pt x="25919" y="27487"/>
                  </a:cubicBezTo>
                  <a:cubicBezTo>
                    <a:pt x="26219" y="27954"/>
                    <a:pt x="25952" y="28454"/>
                    <a:pt x="26286" y="28855"/>
                  </a:cubicBezTo>
                  <a:cubicBezTo>
                    <a:pt x="26519" y="29088"/>
                    <a:pt x="26753" y="29322"/>
                    <a:pt x="26919" y="29589"/>
                  </a:cubicBezTo>
                  <a:cubicBezTo>
                    <a:pt x="27016" y="29879"/>
                    <a:pt x="26864" y="30324"/>
                    <a:pt x="26583" y="30324"/>
                  </a:cubicBezTo>
                  <a:cubicBezTo>
                    <a:pt x="26573" y="30324"/>
                    <a:pt x="26563" y="30324"/>
                    <a:pt x="26552" y="30322"/>
                  </a:cubicBezTo>
                  <a:lnTo>
                    <a:pt x="26552" y="30322"/>
                  </a:lnTo>
                  <a:cubicBezTo>
                    <a:pt x="27220" y="30489"/>
                    <a:pt x="27853" y="30756"/>
                    <a:pt x="28487" y="31056"/>
                  </a:cubicBezTo>
                  <a:cubicBezTo>
                    <a:pt x="29121" y="31402"/>
                    <a:pt x="29754" y="31897"/>
                    <a:pt x="30452" y="31897"/>
                  </a:cubicBezTo>
                  <a:cubicBezTo>
                    <a:pt x="30563" y="31897"/>
                    <a:pt x="30675" y="31884"/>
                    <a:pt x="30789" y="31857"/>
                  </a:cubicBezTo>
                  <a:cubicBezTo>
                    <a:pt x="31189" y="31757"/>
                    <a:pt x="31556" y="31557"/>
                    <a:pt x="31823" y="31256"/>
                  </a:cubicBezTo>
                  <a:cubicBezTo>
                    <a:pt x="31999" y="31081"/>
                    <a:pt x="32269" y="30886"/>
                    <a:pt x="32506" y="30886"/>
                  </a:cubicBezTo>
                  <a:cubicBezTo>
                    <a:pt x="32584" y="30886"/>
                    <a:pt x="32658" y="30907"/>
                    <a:pt x="32723" y="30956"/>
                  </a:cubicBezTo>
                  <a:cubicBezTo>
                    <a:pt x="32657" y="31156"/>
                    <a:pt x="32790" y="31323"/>
                    <a:pt x="32957" y="31390"/>
                  </a:cubicBezTo>
                  <a:cubicBezTo>
                    <a:pt x="33124" y="31423"/>
                    <a:pt x="33257" y="31523"/>
                    <a:pt x="33357" y="31657"/>
                  </a:cubicBezTo>
                  <a:cubicBezTo>
                    <a:pt x="33557" y="31890"/>
                    <a:pt x="33457" y="32424"/>
                    <a:pt x="33758" y="32424"/>
                  </a:cubicBezTo>
                  <a:cubicBezTo>
                    <a:pt x="34992" y="31924"/>
                    <a:pt x="34225" y="30322"/>
                    <a:pt x="35292" y="29689"/>
                  </a:cubicBezTo>
                  <a:cubicBezTo>
                    <a:pt x="35526" y="29554"/>
                    <a:pt x="35792" y="29501"/>
                    <a:pt x="36071" y="29501"/>
                  </a:cubicBezTo>
                  <a:cubicBezTo>
                    <a:pt x="36827" y="29501"/>
                    <a:pt x="37685" y="29885"/>
                    <a:pt x="38294" y="30056"/>
                  </a:cubicBezTo>
                  <a:cubicBezTo>
                    <a:pt x="38261" y="29455"/>
                    <a:pt x="38194" y="28888"/>
                    <a:pt x="38094" y="28321"/>
                  </a:cubicBezTo>
                  <a:cubicBezTo>
                    <a:pt x="35992" y="15545"/>
                    <a:pt x="27386" y="4804"/>
                    <a:pt x="15378"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4" name="Google Shape;1444;p55"/>
            <p:cNvSpPr/>
            <p:nvPr/>
          </p:nvSpPr>
          <p:spPr>
            <a:xfrm>
              <a:off x="6308490" y="2502671"/>
              <a:ext cx="112191" cy="137274"/>
            </a:xfrm>
            <a:custGeom>
              <a:avLst/>
              <a:gdLst/>
              <a:ahLst/>
              <a:cxnLst/>
              <a:rect l="l" t="t" r="r" b="b"/>
              <a:pathLst>
                <a:path w="4938" h="6042" extrusionOk="0">
                  <a:moveTo>
                    <a:pt x="1495" y="1"/>
                  </a:moveTo>
                  <a:cubicBezTo>
                    <a:pt x="1213" y="1"/>
                    <a:pt x="956" y="83"/>
                    <a:pt x="801" y="309"/>
                  </a:cubicBezTo>
                  <a:cubicBezTo>
                    <a:pt x="501" y="776"/>
                    <a:pt x="1168" y="1510"/>
                    <a:pt x="801" y="2010"/>
                  </a:cubicBezTo>
                  <a:cubicBezTo>
                    <a:pt x="635" y="2244"/>
                    <a:pt x="368" y="2310"/>
                    <a:pt x="201" y="2511"/>
                  </a:cubicBezTo>
                  <a:cubicBezTo>
                    <a:pt x="1" y="2844"/>
                    <a:pt x="234" y="3311"/>
                    <a:pt x="501" y="3578"/>
                  </a:cubicBezTo>
                  <a:cubicBezTo>
                    <a:pt x="801" y="3845"/>
                    <a:pt x="1135" y="4112"/>
                    <a:pt x="1168" y="4545"/>
                  </a:cubicBezTo>
                  <a:cubicBezTo>
                    <a:pt x="1168" y="4746"/>
                    <a:pt x="1168" y="4946"/>
                    <a:pt x="1168" y="5146"/>
                  </a:cubicBezTo>
                  <a:cubicBezTo>
                    <a:pt x="1268" y="5379"/>
                    <a:pt x="1435" y="5613"/>
                    <a:pt x="1702" y="5746"/>
                  </a:cubicBezTo>
                  <a:cubicBezTo>
                    <a:pt x="1899" y="5894"/>
                    <a:pt x="2151" y="6042"/>
                    <a:pt x="2376" y="6042"/>
                  </a:cubicBezTo>
                  <a:cubicBezTo>
                    <a:pt x="2456" y="6042"/>
                    <a:pt x="2533" y="6023"/>
                    <a:pt x="2603" y="5980"/>
                  </a:cubicBezTo>
                  <a:cubicBezTo>
                    <a:pt x="2836" y="5813"/>
                    <a:pt x="2936" y="5546"/>
                    <a:pt x="2903" y="5279"/>
                  </a:cubicBezTo>
                  <a:cubicBezTo>
                    <a:pt x="2869" y="5012"/>
                    <a:pt x="2836" y="4779"/>
                    <a:pt x="2803" y="4512"/>
                  </a:cubicBezTo>
                  <a:cubicBezTo>
                    <a:pt x="2869" y="4078"/>
                    <a:pt x="3103" y="3678"/>
                    <a:pt x="3470" y="3445"/>
                  </a:cubicBezTo>
                  <a:cubicBezTo>
                    <a:pt x="4571" y="2644"/>
                    <a:pt x="4938" y="2844"/>
                    <a:pt x="3870" y="1577"/>
                  </a:cubicBezTo>
                  <a:cubicBezTo>
                    <a:pt x="3537" y="1076"/>
                    <a:pt x="3103" y="676"/>
                    <a:pt x="2603" y="309"/>
                  </a:cubicBezTo>
                  <a:cubicBezTo>
                    <a:pt x="2314" y="155"/>
                    <a:pt x="1880" y="1"/>
                    <a:pt x="1495"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5" name="Google Shape;1445;p55"/>
            <p:cNvSpPr/>
            <p:nvPr/>
          </p:nvSpPr>
          <p:spPr>
            <a:xfrm>
              <a:off x="6074315" y="1956436"/>
              <a:ext cx="609350" cy="339369"/>
            </a:xfrm>
            <a:custGeom>
              <a:avLst/>
              <a:gdLst/>
              <a:ahLst/>
              <a:cxnLst/>
              <a:rect l="l" t="t" r="r" b="b"/>
              <a:pathLst>
                <a:path w="26820" h="14937" extrusionOk="0">
                  <a:moveTo>
                    <a:pt x="22717" y="0"/>
                  </a:moveTo>
                  <a:cubicBezTo>
                    <a:pt x="14678" y="67"/>
                    <a:pt x="6138" y="2802"/>
                    <a:pt x="0" y="8106"/>
                  </a:cubicBezTo>
                  <a:cubicBezTo>
                    <a:pt x="234" y="8473"/>
                    <a:pt x="701" y="8573"/>
                    <a:pt x="968" y="8907"/>
                  </a:cubicBezTo>
                  <a:cubicBezTo>
                    <a:pt x="1201" y="9307"/>
                    <a:pt x="934" y="9641"/>
                    <a:pt x="1068" y="9907"/>
                  </a:cubicBezTo>
                  <a:cubicBezTo>
                    <a:pt x="1201" y="10174"/>
                    <a:pt x="1968" y="10641"/>
                    <a:pt x="1902" y="10941"/>
                  </a:cubicBezTo>
                  <a:cubicBezTo>
                    <a:pt x="1835" y="11275"/>
                    <a:pt x="1368" y="11208"/>
                    <a:pt x="1101" y="11475"/>
                  </a:cubicBezTo>
                  <a:cubicBezTo>
                    <a:pt x="834" y="11742"/>
                    <a:pt x="1101" y="12242"/>
                    <a:pt x="1435" y="12409"/>
                  </a:cubicBezTo>
                  <a:cubicBezTo>
                    <a:pt x="1697" y="12546"/>
                    <a:pt x="1982" y="12581"/>
                    <a:pt x="2277" y="12581"/>
                  </a:cubicBezTo>
                  <a:cubicBezTo>
                    <a:pt x="2576" y="12581"/>
                    <a:pt x="2886" y="12545"/>
                    <a:pt x="3190" y="12545"/>
                  </a:cubicBezTo>
                  <a:cubicBezTo>
                    <a:pt x="3387" y="12545"/>
                    <a:pt x="3581" y="12560"/>
                    <a:pt x="3770" y="12609"/>
                  </a:cubicBezTo>
                  <a:cubicBezTo>
                    <a:pt x="4137" y="12709"/>
                    <a:pt x="4437" y="12910"/>
                    <a:pt x="4804" y="13043"/>
                  </a:cubicBezTo>
                  <a:cubicBezTo>
                    <a:pt x="4930" y="13106"/>
                    <a:pt x="5065" y="13136"/>
                    <a:pt x="5201" y="13136"/>
                  </a:cubicBezTo>
                  <a:cubicBezTo>
                    <a:pt x="5425" y="13136"/>
                    <a:pt x="5651" y="13055"/>
                    <a:pt x="5838" y="12910"/>
                  </a:cubicBezTo>
                  <a:cubicBezTo>
                    <a:pt x="5971" y="12809"/>
                    <a:pt x="6038" y="12643"/>
                    <a:pt x="6138" y="12543"/>
                  </a:cubicBezTo>
                  <a:cubicBezTo>
                    <a:pt x="6391" y="12346"/>
                    <a:pt x="6667" y="12268"/>
                    <a:pt x="6967" y="12268"/>
                  </a:cubicBezTo>
                  <a:cubicBezTo>
                    <a:pt x="7023" y="12268"/>
                    <a:pt x="7081" y="12270"/>
                    <a:pt x="7139" y="12276"/>
                  </a:cubicBezTo>
                  <a:cubicBezTo>
                    <a:pt x="7306" y="12276"/>
                    <a:pt x="7472" y="12309"/>
                    <a:pt x="7639" y="12376"/>
                  </a:cubicBezTo>
                  <a:cubicBezTo>
                    <a:pt x="7906" y="12509"/>
                    <a:pt x="8039" y="12809"/>
                    <a:pt x="8240" y="13043"/>
                  </a:cubicBezTo>
                  <a:cubicBezTo>
                    <a:pt x="8359" y="13211"/>
                    <a:pt x="8565" y="13344"/>
                    <a:pt x="8771" y="13344"/>
                  </a:cubicBezTo>
                  <a:cubicBezTo>
                    <a:pt x="8851" y="13344"/>
                    <a:pt x="8932" y="13323"/>
                    <a:pt x="9007" y="13276"/>
                  </a:cubicBezTo>
                  <a:cubicBezTo>
                    <a:pt x="9140" y="13143"/>
                    <a:pt x="9207" y="12943"/>
                    <a:pt x="9207" y="12743"/>
                  </a:cubicBezTo>
                  <a:cubicBezTo>
                    <a:pt x="9274" y="12276"/>
                    <a:pt x="9174" y="11008"/>
                    <a:pt x="9641" y="10775"/>
                  </a:cubicBezTo>
                  <a:cubicBezTo>
                    <a:pt x="9658" y="10766"/>
                    <a:pt x="9683" y="10762"/>
                    <a:pt x="9714" y="10762"/>
                  </a:cubicBezTo>
                  <a:cubicBezTo>
                    <a:pt x="10057" y="10762"/>
                    <a:pt x="11181" y="11222"/>
                    <a:pt x="11242" y="11375"/>
                  </a:cubicBezTo>
                  <a:cubicBezTo>
                    <a:pt x="11375" y="11675"/>
                    <a:pt x="11308" y="12009"/>
                    <a:pt x="11042" y="12242"/>
                  </a:cubicBezTo>
                  <a:cubicBezTo>
                    <a:pt x="10908" y="12342"/>
                    <a:pt x="10708" y="12509"/>
                    <a:pt x="10741" y="12609"/>
                  </a:cubicBezTo>
                  <a:cubicBezTo>
                    <a:pt x="10808" y="12743"/>
                    <a:pt x="10975" y="12776"/>
                    <a:pt x="11075" y="12843"/>
                  </a:cubicBezTo>
                  <a:cubicBezTo>
                    <a:pt x="11275" y="13010"/>
                    <a:pt x="11175" y="13310"/>
                    <a:pt x="11142" y="13543"/>
                  </a:cubicBezTo>
                  <a:cubicBezTo>
                    <a:pt x="11075" y="14177"/>
                    <a:pt x="11509" y="14778"/>
                    <a:pt x="12142" y="14911"/>
                  </a:cubicBezTo>
                  <a:cubicBezTo>
                    <a:pt x="12244" y="14928"/>
                    <a:pt x="12348" y="14936"/>
                    <a:pt x="12453" y="14936"/>
                  </a:cubicBezTo>
                  <a:cubicBezTo>
                    <a:pt x="12963" y="14936"/>
                    <a:pt x="13484" y="14737"/>
                    <a:pt x="13844" y="14377"/>
                  </a:cubicBezTo>
                  <a:cubicBezTo>
                    <a:pt x="13944" y="14277"/>
                    <a:pt x="14044" y="14244"/>
                    <a:pt x="14177" y="14210"/>
                  </a:cubicBezTo>
                  <a:cubicBezTo>
                    <a:pt x="14277" y="14210"/>
                    <a:pt x="14377" y="14344"/>
                    <a:pt x="14477" y="14411"/>
                  </a:cubicBezTo>
                  <a:cubicBezTo>
                    <a:pt x="14752" y="14685"/>
                    <a:pt x="15152" y="14866"/>
                    <a:pt x="15506" y="14866"/>
                  </a:cubicBezTo>
                  <a:cubicBezTo>
                    <a:pt x="15668" y="14866"/>
                    <a:pt x="15819" y="14828"/>
                    <a:pt x="15945" y="14744"/>
                  </a:cubicBezTo>
                  <a:cubicBezTo>
                    <a:pt x="16345" y="14477"/>
                    <a:pt x="16412" y="13944"/>
                    <a:pt x="16445" y="13443"/>
                  </a:cubicBezTo>
                  <a:lnTo>
                    <a:pt x="16512" y="12142"/>
                  </a:lnTo>
                  <a:cubicBezTo>
                    <a:pt x="16512" y="12009"/>
                    <a:pt x="16546" y="11842"/>
                    <a:pt x="16612" y="11742"/>
                  </a:cubicBezTo>
                  <a:cubicBezTo>
                    <a:pt x="16746" y="11609"/>
                    <a:pt x="16979" y="11609"/>
                    <a:pt x="17146" y="11575"/>
                  </a:cubicBezTo>
                  <a:cubicBezTo>
                    <a:pt x="17346" y="11509"/>
                    <a:pt x="17546" y="11308"/>
                    <a:pt x="17413" y="11142"/>
                  </a:cubicBezTo>
                  <a:lnTo>
                    <a:pt x="17413" y="11142"/>
                  </a:lnTo>
                  <a:cubicBezTo>
                    <a:pt x="16946" y="11275"/>
                    <a:pt x="16445" y="11408"/>
                    <a:pt x="15978" y="11542"/>
                  </a:cubicBezTo>
                  <a:cubicBezTo>
                    <a:pt x="16112" y="11175"/>
                    <a:pt x="15912" y="10808"/>
                    <a:pt x="15812" y="10441"/>
                  </a:cubicBezTo>
                  <a:cubicBezTo>
                    <a:pt x="15511" y="9440"/>
                    <a:pt x="16979" y="9407"/>
                    <a:pt x="17646" y="9174"/>
                  </a:cubicBezTo>
                  <a:lnTo>
                    <a:pt x="17646" y="9174"/>
                  </a:lnTo>
                  <a:cubicBezTo>
                    <a:pt x="17645" y="9174"/>
                    <a:pt x="17644" y="9174"/>
                    <a:pt x="17643" y="9174"/>
                  </a:cubicBezTo>
                  <a:cubicBezTo>
                    <a:pt x="17518" y="9174"/>
                    <a:pt x="17779" y="7305"/>
                    <a:pt x="17746" y="7239"/>
                  </a:cubicBezTo>
                  <a:cubicBezTo>
                    <a:pt x="17613" y="7072"/>
                    <a:pt x="17446" y="6972"/>
                    <a:pt x="17313" y="6839"/>
                  </a:cubicBezTo>
                  <a:cubicBezTo>
                    <a:pt x="17179" y="6705"/>
                    <a:pt x="17113" y="6472"/>
                    <a:pt x="17279" y="6338"/>
                  </a:cubicBezTo>
                  <a:cubicBezTo>
                    <a:pt x="17480" y="6271"/>
                    <a:pt x="17680" y="6238"/>
                    <a:pt x="17913" y="6238"/>
                  </a:cubicBezTo>
                  <a:cubicBezTo>
                    <a:pt x="18147" y="6271"/>
                    <a:pt x="18347" y="6405"/>
                    <a:pt x="18380" y="6638"/>
                  </a:cubicBezTo>
                  <a:lnTo>
                    <a:pt x="18380" y="6972"/>
                  </a:lnTo>
                  <a:cubicBezTo>
                    <a:pt x="18447" y="7272"/>
                    <a:pt x="18847" y="7372"/>
                    <a:pt x="19147" y="7472"/>
                  </a:cubicBezTo>
                  <a:cubicBezTo>
                    <a:pt x="19448" y="7539"/>
                    <a:pt x="19815" y="7739"/>
                    <a:pt x="19781" y="8073"/>
                  </a:cubicBezTo>
                  <a:cubicBezTo>
                    <a:pt x="19748" y="8273"/>
                    <a:pt x="19514" y="8473"/>
                    <a:pt x="19548" y="8707"/>
                  </a:cubicBezTo>
                  <a:cubicBezTo>
                    <a:pt x="19548" y="8840"/>
                    <a:pt x="19681" y="8940"/>
                    <a:pt x="19614" y="9073"/>
                  </a:cubicBezTo>
                  <a:cubicBezTo>
                    <a:pt x="19581" y="9140"/>
                    <a:pt x="19548" y="9174"/>
                    <a:pt x="19481" y="9207"/>
                  </a:cubicBezTo>
                  <a:cubicBezTo>
                    <a:pt x="19181" y="9474"/>
                    <a:pt x="19114" y="9941"/>
                    <a:pt x="19281" y="10274"/>
                  </a:cubicBezTo>
                  <a:cubicBezTo>
                    <a:pt x="19714" y="11008"/>
                    <a:pt x="20915" y="10841"/>
                    <a:pt x="21382" y="11542"/>
                  </a:cubicBezTo>
                  <a:cubicBezTo>
                    <a:pt x="21499" y="11222"/>
                    <a:pt x="21793" y="11029"/>
                    <a:pt x="22109" y="11029"/>
                  </a:cubicBezTo>
                  <a:cubicBezTo>
                    <a:pt x="22156" y="11029"/>
                    <a:pt x="22203" y="11033"/>
                    <a:pt x="22250" y="11042"/>
                  </a:cubicBezTo>
                  <a:cubicBezTo>
                    <a:pt x="22617" y="11075"/>
                    <a:pt x="22983" y="11175"/>
                    <a:pt x="23317" y="11275"/>
                  </a:cubicBezTo>
                  <a:cubicBezTo>
                    <a:pt x="23484" y="11305"/>
                    <a:pt x="23636" y="11319"/>
                    <a:pt x="23775" y="11319"/>
                  </a:cubicBezTo>
                  <a:cubicBezTo>
                    <a:pt x="25489" y="11319"/>
                    <a:pt x="25147" y="9165"/>
                    <a:pt x="25919" y="8240"/>
                  </a:cubicBezTo>
                  <a:cubicBezTo>
                    <a:pt x="26068" y="8041"/>
                    <a:pt x="26309" y="7935"/>
                    <a:pt x="26561" y="7935"/>
                  </a:cubicBezTo>
                  <a:cubicBezTo>
                    <a:pt x="26647" y="7935"/>
                    <a:pt x="26734" y="7947"/>
                    <a:pt x="26820" y="7973"/>
                  </a:cubicBezTo>
                  <a:cubicBezTo>
                    <a:pt x="26453" y="7773"/>
                    <a:pt x="26719" y="7239"/>
                    <a:pt x="26686" y="6805"/>
                  </a:cubicBezTo>
                  <a:cubicBezTo>
                    <a:pt x="26619" y="6505"/>
                    <a:pt x="26386" y="6305"/>
                    <a:pt x="26119" y="6271"/>
                  </a:cubicBezTo>
                  <a:cubicBezTo>
                    <a:pt x="26093" y="6269"/>
                    <a:pt x="26068" y="6267"/>
                    <a:pt x="26043" y="6267"/>
                  </a:cubicBezTo>
                  <a:cubicBezTo>
                    <a:pt x="25775" y="6267"/>
                    <a:pt x="25543" y="6428"/>
                    <a:pt x="25452" y="6672"/>
                  </a:cubicBezTo>
                  <a:cubicBezTo>
                    <a:pt x="25171" y="6416"/>
                    <a:pt x="24792" y="6259"/>
                    <a:pt x="24406" y="6259"/>
                  </a:cubicBezTo>
                  <a:cubicBezTo>
                    <a:pt x="24287" y="6259"/>
                    <a:pt x="24168" y="6274"/>
                    <a:pt x="24051" y="6305"/>
                  </a:cubicBezTo>
                  <a:cubicBezTo>
                    <a:pt x="23917" y="6305"/>
                    <a:pt x="23817" y="6372"/>
                    <a:pt x="23751" y="6472"/>
                  </a:cubicBezTo>
                  <a:cubicBezTo>
                    <a:pt x="23584" y="6705"/>
                    <a:pt x="23817" y="7039"/>
                    <a:pt x="24084" y="7105"/>
                  </a:cubicBezTo>
                  <a:cubicBezTo>
                    <a:pt x="24384" y="7139"/>
                    <a:pt x="24651" y="7172"/>
                    <a:pt x="24918" y="7239"/>
                  </a:cubicBezTo>
                  <a:cubicBezTo>
                    <a:pt x="25185" y="7372"/>
                    <a:pt x="25385" y="7773"/>
                    <a:pt x="25152" y="7939"/>
                  </a:cubicBezTo>
                  <a:cubicBezTo>
                    <a:pt x="25018" y="7973"/>
                    <a:pt x="24885" y="8006"/>
                    <a:pt x="24751" y="8039"/>
                  </a:cubicBezTo>
                  <a:cubicBezTo>
                    <a:pt x="24418" y="8139"/>
                    <a:pt x="24218" y="8506"/>
                    <a:pt x="24351" y="8873"/>
                  </a:cubicBezTo>
                  <a:cubicBezTo>
                    <a:pt x="24228" y="8881"/>
                    <a:pt x="24102" y="8886"/>
                    <a:pt x="23976" y="8886"/>
                  </a:cubicBezTo>
                  <a:cubicBezTo>
                    <a:pt x="23521" y="8886"/>
                    <a:pt x="23071" y="8812"/>
                    <a:pt x="22783" y="8473"/>
                  </a:cubicBezTo>
                  <a:cubicBezTo>
                    <a:pt x="22683" y="8340"/>
                    <a:pt x="22583" y="8240"/>
                    <a:pt x="22483" y="8139"/>
                  </a:cubicBezTo>
                  <a:cubicBezTo>
                    <a:pt x="22228" y="7963"/>
                    <a:pt x="21978" y="7930"/>
                    <a:pt x="21748" y="7930"/>
                  </a:cubicBezTo>
                  <a:cubicBezTo>
                    <a:pt x="21616" y="7930"/>
                    <a:pt x="21491" y="7941"/>
                    <a:pt x="21374" y="7941"/>
                  </a:cubicBezTo>
                  <a:cubicBezTo>
                    <a:pt x="21003" y="7941"/>
                    <a:pt x="20723" y="7834"/>
                    <a:pt x="20615" y="6939"/>
                  </a:cubicBezTo>
                  <a:cubicBezTo>
                    <a:pt x="20448" y="5538"/>
                    <a:pt x="21716" y="5538"/>
                    <a:pt x="22750" y="5137"/>
                  </a:cubicBezTo>
                  <a:cubicBezTo>
                    <a:pt x="23050" y="5004"/>
                    <a:pt x="23350" y="4637"/>
                    <a:pt x="23150" y="4337"/>
                  </a:cubicBezTo>
                  <a:cubicBezTo>
                    <a:pt x="23050" y="4170"/>
                    <a:pt x="22917" y="4103"/>
                    <a:pt x="22917" y="3870"/>
                  </a:cubicBezTo>
                  <a:cubicBezTo>
                    <a:pt x="25018" y="3469"/>
                    <a:pt x="24451" y="1201"/>
                    <a:pt x="2338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6" name="Google Shape;1446;p55"/>
            <p:cNvSpPr/>
            <p:nvPr/>
          </p:nvSpPr>
          <p:spPr>
            <a:xfrm>
              <a:off x="7057273" y="2984880"/>
              <a:ext cx="349411" cy="471690"/>
            </a:xfrm>
            <a:custGeom>
              <a:avLst/>
              <a:gdLst/>
              <a:ahLst/>
              <a:cxnLst/>
              <a:rect l="l" t="t" r="r" b="b"/>
              <a:pathLst>
                <a:path w="15379" h="20761" extrusionOk="0">
                  <a:moveTo>
                    <a:pt x="15378" y="0"/>
                  </a:moveTo>
                  <a:cubicBezTo>
                    <a:pt x="14878" y="0"/>
                    <a:pt x="14411" y="0"/>
                    <a:pt x="13911" y="33"/>
                  </a:cubicBezTo>
                  <a:cubicBezTo>
                    <a:pt x="13210" y="67"/>
                    <a:pt x="12409" y="167"/>
                    <a:pt x="11942" y="734"/>
                  </a:cubicBezTo>
                  <a:cubicBezTo>
                    <a:pt x="11742" y="1001"/>
                    <a:pt x="11642" y="1301"/>
                    <a:pt x="11442" y="1568"/>
                  </a:cubicBezTo>
                  <a:cubicBezTo>
                    <a:pt x="10942" y="2102"/>
                    <a:pt x="10108" y="2102"/>
                    <a:pt x="9407" y="2268"/>
                  </a:cubicBezTo>
                  <a:cubicBezTo>
                    <a:pt x="8006" y="2669"/>
                    <a:pt x="6972" y="3936"/>
                    <a:pt x="6872" y="5404"/>
                  </a:cubicBezTo>
                  <a:cubicBezTo>
                    <a:pt x="6472" y="5037"/>
                    <a:pt x="5938" y="4803"/>
                    <a:pt x="5404" y="4737"/>
                  </a:cubicBezTo>
                  <a:cubicBezTo>
                    <a:pt x="5700" y="3704"/>
                    <a:pt x="4716" y="2645"/>
                    <a:pt x="3700" y="2645"/>
                  </a:cubicBezTo>
                  <a:cubicBezTo>
                    <a:pt x="3567" y="2645"/>
                    <a:pt x="3434" y="2663"/>
                    <a:pt x="3303" y="2702"/>
                  </a:cubicBezTo>
                  <a:cubicBezTo>
                    <a:pt x="2202" y="3069"/>
                    <a:pt x="1902" y="4870"/>
                    <a:pt x="2869" y="5571"/>
                  </a:cubicBezTo>
                  <a:cubicBezTo>
                    <a:pt x="2536" y="6004"/>
                    <a:pt x="2169" y="6571"/>
                    <a:pt x="2469" y="7038"/>
                  </a:cubicBezTo>
                  <a:cubicBezTo>
                    <a:pt x="1969" y="7706"/>
                    <a:pt x="1902" y="8606"/>
                    <a:pt x="2302" y="9340"/>
                  </a:cubicBezTo>
                  <a:cubicBezTo>
                    <a:pt x="2399" y="9368"/>
                    <a:pt x="2496" y="9384"/>
                    <a:pt x="2590" y="9384"/>
                  </a:cubicBezTo>
                  <a:cubicBezTo>
                    <a:pt x="2723" y="9384"/>
                    <a:pt x="2852" y="9351"/>
                    <a:pt x="2969" y="9273"/>
                  </a:cubicBezTo>
                  <a:cubicBezTo>
                    <a:pt x="3003" y="9006"/>
                    <a:pt x="3003" y="8706"/>
                    <a:pt x="3036" y="8439"/>
                  </a:cubicBezTo>
                  <a:cubicBezTo>
                    <a:pt x="3185" y="8451"/>
                    <a:pt x="3334" y="8456"/>
                    <a:pt x="3482" y="8456"/>
                  </a:cubicBezTo>
                  <a:cubicBezTo>
                    <a:pt x="4200" y="8456"/>
                    <a:pt x="4914" y="8327"/>
                    <a:pt x="5605" y="8106"/>
                  </a:cubicBezTo>
                  <a:cubicBezTo>
                    <a:pt x="5463" y="7366"/>
                    <a:pt x="5967" y="7035"/>
                    <a:pt x="6554" y="7035"/>
                  </a:cubicBezTo>
                  <a:cubicBezTo>
                    <a:pt x="7210" y="7035"/>
                    <a:pt x="7969" y="7450"/>
                    <a:pt x="8040" y="8173"/>
                  </a:cubicBezTo>
                  <a:cubicBezTo>
                    <a:pt x="8140" y="9240"/>
                    <a:pt x="7072" y="9006"/>
                    <a:pt x="6739" y="9574"/>
                  </a:cubicBezTo>
                  <a:cubicBezTo>
                    <a:pt x="6639" y="9707"/>
                    <a:pt x="6472" y="11041"/>
                    <a:pt x="6739" y="11041"/>
                  </a:cubicBezTo>
                  <a:lnTo>
                    <a:pt x="5705" y="11075"/>
                  </a:lnTo>
                  <a:cubicBezTo>
                    <a:pt x="5705" y="11775"/>
                    <a:pt x="5738" y="12542"/>
                    <a:pt x="5671" y="13243"/>
                  </a:cubicBezTo>
                  <a:cubicBezTo>
                    <a:pt x="5595" y="13265"/>
                    <a:pt x="5528" y="13275"/>
                    <a:pt x="5468" y="13275"/>
                  </a:cubicBezTo>
                  <a:cubicBezTo>
                    <a:pt x="4713" y="13275"/>
                    <a:pt x="5140" y="11641"/>
                    <a:pt x="4337" y="11208"/>
                  </a:cubicBezTo>
                  <a:cubicBezTo>
                    <a:pt x="4220" y="11150"/>
                    <a:pt x="3712" y="11123"/>
                    <a:pt x="3184" y="11123"/>
                  </a:cubicBezTo>
                  <a:cubicBezTo>
                    <a:pt x="2507" y="11123"/>
                    <a:pt x="1798" y="11166"/>
                    <a:pt x="1835" y="11241"/>
                  </a:cubicBezTo>
                  <a:cubicBezTo>
                    <a:pt x="2035" y="11775"/>
                    <a:pt x="1969" y="12376"/>
                    <a:pt x="1635" y="12809"/>
                  </a:cubicBezTo>
                  <a:cubicBezTo>
                    <a:pt x="1468" y="13009"/>
                    <a:pt x="1302" y="13343"/>
                    <a:pt x="1535" y="13443"/>
                  </a:cubicBezTo>
                  <a:cubicBezTo>
                    <a:pt x="1635" y="13443"/>
                    <a:pt x="1702" y="13443"/>
                    <a:pt x="1769" y="13410"/>
                  </a:cubicBezTo>
                  <a:cubicBezTo>
                    <a:pt x="1963" y="13337"/>
                    <a:pt x="2138" y="13301"/>
                    <a:pt x="2288" y="13301"/>
                  </a:cubicBezTo>
                  <a:cubicBezTo>
                    <a:pt x="2755" y="13301"/>
                    <a:pt x="2979" y="13646"/>
                    <a:pt x="2803" y="14277"/>
                  </a:cubicBezTo>
                  <a:cubicBezTo>
                    <a:pt x="2669" y="14877"/>
                    <a:pt x="2169" y="15044"/>
                    <a:pt x="1735" y="15311"/>
                  </a:cubicBezTo>
                  <a:lnTo>
                    <a:pt x="1635" y="15411"/>
                  </a:lnTo>
                  <a:cubicBezTo>
                    <a:pt x="201" y="16512"/>
                    <a:pt x="1" y="17646"/>
                    <a:pt x="334" y="19447"/>
                  </a:cubicBezTo>
                  <a:cubicBezTo>
                    <a:pt x="401" y="19881"/>
                    <a:pt x="534" y="20415"/>
                    <a:pt x="968" y="20615"/>
                  </a:cubicBezTo>
                  <a:cubicBezTo>
                    <a:pt x="1146" y="20717"/>
                    <a:pt x="1325" y="20760"/>
                    <a:pt x="1518" y="20760"/>
                  </a:cubicBezTo>
                  <a:cubicBezTo>
                    <a:pt x="1578" y="20760"/>
                    <a:pt x="1639" y="20756"/>
                    <a:pt x="1702" y="20748"/>
                  </a:cubicBezTo>
                  <a:cubicBezTo>
                    <a:pt x="8540" y="15645"/>
                    <a:pt x="13377" y="8306"/>
                    <a:pt x="15378"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7" name="Google Shape;1447;p55"/>
            <p:cNvSpPr/>
            <p:nvPr/>
          </p:nvSpPr>
          <p:spPr>
            <a:xfrm>
              <a:off x="5379333" y="2236460"/>
              <a:ext cx="571476" cy="520697"/>
            </a:xfrm>
            <a:custGeom>
              <a:avLst/>
              <a:gdLst/>
              <a:ahLst/>
              <a:cxnLst/>
              <a:rect l="l" t="t" r="r" b="b"/>
              <a:pathLst>
                <a:path w="25153" h="22918" extrusionOk="0">
                  <a:moveTo>
                    <a:pt x="12564" y="1"/>
                  </a:moveTo>
                  <a:cubicBezTo>
                    <a:pt x="9633" y="1"/>
                    <a:pt x="6706" y="1118"/>
                    <a:pt x="4471" y="3353"/>
                  </a:cubicBezTo>
                  <a:cubicBezTo>
                    <a:pt x="1" y="7856"/>
                    <a:pt x="1" y="15095"/>
                    <a:pt x="4471" y="19565"/>
                  </a:cubicBezTo>
                  <a:cubicBezTo>
                    <a:pt x="6706" y="21800"/>
                    <a:pt x="9633" y="22917"/>
                    <a:pt x="12564" y="22917"/>
                  </a:cubicBezTo>
                  <a:cubicBezTo>
                    <a:pt x="15495" y="22917"/>
                    <a:pt x="18431" y="21800"/>
                    <a:pt x="20682" y="19565"/>
                  </a:cubicBezTo>
                  <a:cubicBezTo>
                    <a:pt x="25152" y="15095"/>
                    <a:pt x="25152" y="7856"/>
                    <a:pt x="20682" y="3353"/>
                  </a:cubicBezTo>
                  <a:cubicBezTo>
                    <a:pt x="18431" y="1118"/>
                    <a:pt x="15495" y="1"/>
                    <a:pt x="1256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8" name="Google Shape;1448;p55"/>
            <p:cNvSpPr/>
            <p:nvPr/>
          </p:nvSpPr>
          <p:spPr>
            <a:xfrm>
              <a:off x="5377833" y="2236369"/>
              <a:ext cx="474439" cy="448402"/>
            </a:xfrm>
            <a:custGeom>
              <a:avLst/>
              <a:gdLst/>
              <a:ahLst/>
              <a:cxnLst/>
              <a:rect l="l" t="t" r="r" b="b"/>
              <a:pathLst>
                <a:path w="20882" h="19736" extrusionOk="0">
                  <a:moveTo>
                    <a:pt x="12634" y="0"/>
                  </a:moveTo>
                  <a:cubicBezTo>
                    <a:pt x="9706" y="0"/>
                    <a:pt x="6776" y="1118"/>
                    <a:pt x="4537" y="3357"/>
                  </a:cubicBezTo>
                  <a:cubicBezTo>
                    <a:pt x="0" y="7894"/>
                    <a:pt x="67" y="15266"/>
                    <a:pt x="4704" y="19736"/>
                  </a:cubicBezTo>
                  <a:cubicBezTo>
                    <a:pt x="367" y="15232"/>
                    <a:pt x="434" y="8094"/>
                    <a:pt x="4837" y="3691"/>
                  </a:cubicBezTo>
                  <a:cubicBezTo>
                    <a:pt x="7068" y="1443"/>
                    <a:pt x="10001" y="317"/>
                    <a:pt x="12938" y="317"/>
                  </a:cubicBezTo>
                  <a:cubicBezTo>
                    <a:pt x="15797" y="317"/>
                    <a:pt x="18660" y="1385"/>
                    <a:pt x="20882" y="3524"/>
                  </a:cubicBezTo>
                  <a:cubicBezTo>
                    <a:pt x="18635" y="1176"/>
                    <a:pt x="15636" y="0"/>
                    <a:pt x="12634"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9" name="Google Shape;1449;p55"/>
            <p:cNvSpPr/>
            <p:nvPr/>
          </p:nvSpPr>
          <p:spPr>
            <a:xfrm>
              <a:off x="5540758" y="2378460"/>
              <a:ext cx="247852" cy="237447"/>
            </a:xfrm>
            <a:custGeom>
              <a:avLst/>
              <a:gdLst/>
              <a:ahLst/>
              <a:cxnLst/>
              <a:rect l="l" t="t" r="r" b="b"/>
              <a:pathLst>
                <a:path w="10909" h="10451" extrusionOk="0">
                  <a:moveTo>
                    <a:pt x="7126" y="0"/>
                  </a:moveTo>
                  <a:cubicBezTo>
                    <a:pt x="7053" y="0"/>
                    <a:pt x="6979" y="2"/>
                    <a:pt x="6906" y="5"/>
                  </a:cubicBezTo>
                  <a:cubicBezTo>
                    <a:pt x="4337" y="5"/>
                    <a:pt x="2303" y="1506"/>
                    <a:pt x="1702" y="3708"/>
                  </a:cubicBezTo>
                  <a:lnTo>
                    <a:pt x="34" y="3708"/>
                  </a:lnTo>
                  <a:lnTo>
                    <a:pt x="34" y="4742"/>
                  </a:lnTo>
                  <a:lnTo>
                    <a:pt x="1469" y="4742"/>
                  </a:lnTo>
                  <a:cubicBezTo>
                    <a:pt x="1435" y="5042"/>
                    <a:pt x="1435" y="5376"/>
                    <a:pt x="1469" y="5709"/>
                  </a:cubicBezTo>
                  <a:lnTo>
                    <a:pt x="1" y="5709"/>
                  </a:lnTo>
                  <a:lnTo>
                    <a:pt x="1" y="6710"/>
                  </a:lnTo>
                  <a:lnTo>
                    <a:pt x="1669" y="6710"/>
                  </a:lnTo>
                  <a:cubicBezTo>
                    <a:pt x="2303" y="8945"/>
                    <a:pt x="4337" y="10446"/>
                    <a:pt x="6906" y="10446"/>
                  </a:cubicBezTo>
                  <a:cubicBezTo>
                    <a:pt x="6978" y="10449"/>
                    <a:pt x="7050" y="10451"/>
                    <a:pt x="7122" y="10451"/>
                  </a:cubicBezTo>
                  <a:cubicBezTo>
                    <a:pt x="8547" y="10451"/>
                    <a:pt x="9924" y="9825"/>
                    <a:pt x="10909" y="8745"/>
                  </a:cubicBezTo>
                  <a:lnTo>
                    <a:pt x="9708" y="7577"/>
                  </a:lnTo>
                  <a:lnTo>
                    <a:pt x="9675" y="7577"/>
                  </a:lnTo>
                  <a:cubicBezTo>
                    <a:pt x="8939" y="8383"/>
                    <a:pt x="7953" y="8770"/>
                    <a:pt x="6971" y="8770"/>
                  </a:cubicBezTo>
                  <a:cubicBezTo>
                    <a:pt x="5636" y="8770"/>
                    <a:pt x="4310" y="8055"/>
                    <a:pt x="3637" y="6710"/>
                  </a:cubicBezTo>
                  <a:lnTo>
                    <a:pt x="7807" y="6710"/>
                  </a:lnTo>
                  <a:lnTo>
                    <a:pt x="7807" y="5709"/>
                  </a:lnTo>
                  <a:lnTo>
                    <a:pt x="3403" y="5709"/>
                  </a:lnTo>
                  <a:cubicBezTo>
                    <a:pt x="3370" y="5543"/>
                    <a:pt x="3370" y="5376"/>
                    <a:pt x="3370" y="5209"/>
                  </a:cubicBezTo>
                  <a:cubicBezTo>
                    <a:pt x="3370" y="5042"/>
                    <a:pt x="3370" y="4875"/>
                    <a:pt x="3403" y="4709"/>
                  </a:cubicBezTo>
                  <a:lnTo>
                    <a:pt x="7840" y="4709"/>
                  </a:lnTo>
                  <a:lnTo>
                    <a:pt x="7840" y="3708"/>
                  </a:lnTo>
                  <a:lnTo>
                    <a:pt x="3670" y="3708"/>
                  </a:lnTo>
                  <a:cubicBezTo>
                    <a:pt x="4259" y="2433"/>
                    <a:pt x="5520" y="1639"/>
                    <a:pt x="6920" y="1639"/>
                  </a:cubicBezTo>
                  <a:cubicBezTo>
                    <a:pt x="6948" y="1639"/>
                    <a:pt x="6977" y="1639"/>
                    <a:pt x="7006" y="1640"/>
                  </a:cubicBezTo>
                  <a:cubicBezTo>
                    <a:pt x="8040" y="1640"/>
                    <a:pt x="9041" y="2073"/>
                    <a:pt x="9708" y="2841"/>
                  </a:cubicBezTo>
                  <a:lnTo>
                    <a:pt x="10909" y="1706"/>
                  </a:lnTo>
                  <a:cubicBezTo>
                    <a:pt x="9956" y="627"/>
                    <a:pt x="8580" y="0"/>
                    <a:pt x="7126" y="0"/>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0" name="Google Shape;1450;p55"/>
            <p:cNvSpPr/>
            <p:nvPr/>
          </p:nvSpPr>
          <p:spPr>
            <a:xfrm>
              <a:off x="5540758" y="2378460"/>
              <a:ext cx="247852" cy="237447"/>
            </a:xfrm>
            <a:custGeom>
              <a:avLst/>
              <a:gdLst/>
              <a:ahLst/>
              <a:cxnLst/>
              <a:rect l="l" t="t" r="r" b="b"/>
              <a:pathLst>
                <a:path w="10909" h="10451" extrusionOk="0">
                  <a:moveTo>
                    <a:pt x="7126" y="0"/>
                  </a:moveTo>
                  <a:cubicBezTo>
                    <a:pt x="7053" y="0"/>
                    <a:pt x="6979" y="2"/>
                    <a:pt x="6906" y="5"/>
                  </a:cubicBezTo>
                  <a:cubicBezTo>
                    <a:pt x="4337" y="5"/>
                    <a:pt x="2303" y="1506"/>
                    <a:pt x="1702" y="3708"/>
                  </a:cubicBezTo>
                  <a:lnTo>
                    <a:pt x="34" y="3708"/>
                  </a:lnTo>
                  <a:lnTo>
                    <a:pt x="34" y="4742"/>
                  </a:lnTo>
                  <a:lnTo>
                    <a:pt x="1469" y="4742"/>
                  </a:lnTo>
                  <a:cubicBezTo>
                    <a:pt x="1435" y="5042"/>
                    <a:pt x="1435" y="5376"/>
                    <a:pt x="1469" y="5709"/>
                  </a:cubicBezTo>
                  <a:lnTo>
                    <a:pt x="1" y="5709"/>
                  </a:lnTo>
                  <a:lnTo>
                    <a:pt x="1" y="6710"/>
                  </a:lnTo>
                  <a:lnTo>
                    <a:pt x="1669" y="6710"/>
                  </a:lnTo>
                  <a:cubicBezTo>
                    <a:pt x="2303" y="8945"/>
                    <a:pt x="4337" y="10446"/>
                    <a:pt x="6906" y="10446"/>
                  </a:cubicBezTo>
                  <a:cubicBezTo>
                    <a:pt x="6978" y="10449"/>
                    <a:pt x="7050" y="10451"/>
                    <a:pt x="7122" y="10451"/>
                  </a:cubicBezTo>
                  <a:cubicBezTo>
                    <a:pt x="8547" y="10451"/>
                    <a:pt x="9924" y="9825"/>
                    <a:pt x="10909" y="8745"/>
                  </a:cubicBezTo>
                  <a:lnTo>
                    <a:pt x="9708" y="7577"/>
                  </a:lnTo>
                  <a:lnTo>
                    <a:pt x="9675" y="7577"/>
                  </a:lnTo>
                  <a:cubicBezTo>
                    <a:pt x="8939" y="8383"/>
                    <a:pt x="7953" y="8770"/>
                    <a:pt x="6971" y="8770"/>
                  </a:cubicBezTo>
                  <a:cubicBezTo>
                    <a:pt x="5636" y="8770"/>
                    <a:pt x="4310" y="8055"/>
                    <a:pt x="3637" y="6710"/>
                  </a:cubicBezTo>
                  <a:lnTo>
                    <a:pt x="7807" y="6710"/>
                  </a:lnTo>
                  <a:lnTo>
                    <a:pt x="7807" y="5709"/>
                  </a:lnTo>
                  <a:lnTo>
                    <a:pt x="3403" y="5709"/>
                  </a:lnTo>
                  <a:cubicBezTo>
                    <a:pt x="3370" y="5543"/>
                    <a:pt x="3370" y="5376"/>
                    <a:pt x="3370" y="5209"/>
                  </a:cubicBezTo>
                  <a:cubicBezTo>
                    <a:pt x="3370" y="5042"/>
                    <a:pt x="3370" y="4875"/>
                    <a:pt x="3403" y="4709"/>
                  </a:cubicBezTo>
                  <a:lnTo>
                    <a:pt x="7840" y="4709"/>
                  </a:lnTo>
                  <a:lnTo>
                    <a:pt x="7840" y="3708"/>
                  </a:lnTo>
                  <a:lnTo>
                    <a:pt x="3670" y="3708"/>
                  </a:lnTo>
                  <a:cubicBezTo>
                    <a:pt x="4259" y="2433"/>
                    <a:pt x="5520" y="1639"/>
                    <a:pt x="6920" y="1639"/>
                  </a:cubicBezTo>
                  <a:cubicBezTo>
                    <a:pt x="6948" y="1639"/>
                    <a:pt x="6977" y="1639"/>
                    <a:pt x="7006" y="1640"/>
                  </a:cubicBezTo>
                  <a:cubicBezTo>
                    <a:pt x="8040" y="1640"/>
                    <a:pt x="9041" y="2073"/>
                    <a:pt x="9708" y="2841"/>
                  </a:cubicBezTo>
                  <a:lnTo>
                    <a:pt x="10909" y="1706"/>
                  </a:lnTo>
                  <a:cubicBezTo>
                    <a:pt x="9956" y="627"/>
                    <a:pt x="8580" y="0"/>
                    <a:pt x="712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1" name="Google Shape;1451;p55"/>
            <p:cNvSpPr/>
            <p:nvPr/>
          </p:nvSpPr>
          <p:spPr>
            <a:xfrm>
              <a:off x="7116390" y="2810368"/>
              <a:ext cx="571453" cy="520492"/>
            </a:xfrm>
            <a:custGeom>
              <a:avLst/>
              <a:gdLst/>
              <a:ahLst/>
              <a:cxnLst/>
              <a:rect l="l" t="t" r="r" b="b"/>
              <a:pathLst>
                <a:path w="25152" h="22909" extrusionOk="0">
                  <a:moveTo>
                    <a:pt x="12576" y="1"/>
                  </a:moveTo>
                  <a:cubicBezTo>
                    <a:pt x="9641" y="1"/>
                    <a:pt x="6705" y="1126"/>
                    <a:pt x="4470" y="3378"/>
                  </a:cubicBezTo>
                  <a:cubicBezTo>
                    <a:pt x="0" y="7848"/>
                    <a:pt x="0" y="15086"/>
                    <a:pt x="4470" y="19556"/>
                  </a:cubicBezTo>
                  <a:cubicBezTo>
                    <a:pt x="6705" y="21791"/>
                    <a:pt x="9641" y="22909"/>
                    <a:pt x="12576" y="22909"/>
                  </a:cubicBezTo>
                  <a:cubicBezTo>
                    <a:pt x="15512" y="22909"/>
                    <a:pt x="18447" y="21791"/>
                    <a:pt x="20682" y="19556"/>
                  </a:cubicBezTo>
                  <a:cubicBezTo>
                    <a:pt x="25152" y="15086"/>
                    <a:pt x="25152" y="7848"/>
                    <a:pt x="20682" y="3378"/>
                  </a:cubicBezTo>
                  <a:cubicBezTo>
                    <a:pt x="18447" y="1126"/>
                    <a:pt x="15512" y="1"/>
                    <a:pt x="125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2" name="Google Shape;1452;p55"/>
            <p:cNvSpPr/>
            <p:nvPr/>
          </p:nvSpPr>
          <p:spPr>
            <a:xfrm>
              <a:off x="7117140" y="2811685"/>
              <a:ext cx="472940" cy="446789"/>
            </a:xfrm>
            <a:custGeom>
              <a:avLst/>
              <a:gdLst/>
              <a:ahLst/>
              <a:cxnLst/>
              <a:rect l="l" t="t" r="r" b="b"/>
              <a:pathLst>
                <a:path w="20816" h="19665" extrusionOk="0">
                  <a:moveTo>
                    <a:pt x="12607" y="1"/>
                  </a:moveTo>
                  <a:cubicBezTo>
                    <a:pt x="9673" y="1"/>
                    <a:pt x="6739" y="1118"/>
                    <a:pt x="4504" y="3353"/>
                  </a:cubicBezTo>
                  <a:cubicBezTo>
                    <a:pt x="1" y="7890"/>
                    <a:pt x="34" y="15195"/>
                    <a:pt x="4604" y="19665"/>
                  </a:cubicBezTo>
                  <a:cubicBezTo>
                    <a:pt x="301" y="15162"/>
                    <a:pt x="401" y="8057"/>
                    <a:pt x="4804" y="3654"/>
                  </a:cubicBezTo>
                  <a:cubicBezTo>
                    <a:pt x="7040" y="1418"/>
                    <a:pt x="9972" y="300"/>
                    <a:pt x="12906" y="300"/>
                  </a:cubicBezTo>
                  <a:cubicBezTo>
                    <a:pt x="15751" y="300"/>
                    <a:pt x="18599" y="1351"/>
                    <a:pt x="20816" y="3453"/>
                  </a:cubicBezTo>
                  <a:cubicBezTo>
                    <a:pt x="18564" y="1152"/>
                    <a:pt x="15585" y="1"/>
                    <a:pt x="1260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3" name="Google Shape;1453;p55"/>
            <p:cNvSpPr/>
            <p:nvPr/>
          </p:nvSpPr>
          <p:spPr>
            <a:xfrm>
              <a:off x="7310396" y="2916652"/>
              <a:ext cx="184191" cy="309242"/>
            </a:xfrm>
            <a:custGeom>
              <a:avLst/>
              <a:gdLst/>
              <a:ahLst/>
              <a:cxnLst/>
              <a:rect l="l" t="t" r="r" b="b"/>
              <a:pathLst>
                <a:path w="8107" h="13611" extrusionOk="0">
                  <a:moveTo>
                    <a:pt x="3537" y="3203"/>
                  </a:moveTo>
                  <a:lnTo>
                    <a:pt x="3537" y="5772"/>
                  </a:lnTo>
                  <a:cubicBezTo>
                    <a:pt x="2703" y="5538"/>
                    <a:pt x="2069" y="5171"/>
                    <a:pt x="2069" y="4504"/>
                  </a:cubicBezTo>
                  <a:cubicBezTo>
                    <a:pt x="2069" y="3870"/>
                    <a:pt x="2503" y="3370"/>
                    <a:pt x="3537" y="3203"/>
                  </a:cubicBezTo>
                  <a:close/>
                  <a:moveTo>
                    <a:pt x="4738" y="7840"/>
                  </a:moveTo>
                  <a:cubicBezTo>
                    <a:pt x="5605" y="8073"/>
                    <a:pt x="6239" y="8407"/>
                    <a:pt x="6239" y="9107"/>
                  </a:cubicBezTo>
                  <a:cubicBezTo>
                    <a:pt x="6239" y="9741"/>
                    <a:pt x="5805" y="10242"/>
                    <a:pt x="4738" y="10375"/>
                  </a:cubicBezTo>
                  <a:lnTo>
                    <a:pt x="4738" y="7840"/>
                  </a:lnTo>
                  <a:close/>
                  <a:moveTo>
                    <a:pt x="3537" y="1"/>
                  </a:moveTo>
                  <a:lnTo>
                    <a:pt x="3537" y="1635"/>
                  </a:lnTo>
                  <a:cubicBezTo>
                    <a:pt x="1268" y="1869"/>
                    <a:pt x="201" y="3136"/>
                    <a:pt x="201" y="4638"/>
                  </a:cubicBezTo>
                  <a:cubicBezTo>
                    <a:pt x="201" y="6639"/>
                    <a:pt x="1936" y="7139"/>
                    <a:pt x="3537" y="7540"/>
                  </a:cubicBezTo>
                  <a:lnTo>
                    <a:pt x="3537" y="10408"/>
                  </a:lnTo>
                  <a:cubicBezTo>
                    <a:pt x="2503" y="10342"/>
                    <a:pt x="1502" y="9941"/>
                    <a:pt x="635" y="9308"/>
                  </a:cubicBezTo>
                  <a:lnTo>
                    <a:pt x="1" y="10775"/>
                  </a:lnTo>
                  <a:cubicBezTo>
                    <a:pt x="768" y="11442"/>
                    <a:pt x="2136" y="11909"/>
                    <a:pt x="3537" y="11976"/>
                  </a:cubicBezTo>
                  <a:lnTo>
                    <a:pt x="3537" y="13611"/>
                  </a:lnTo>
                  <a:lnTo>
                    <a:pt x="4738" y="13611"/>
                  </a:lnTo>
                  <a:lnTo>
                    <a:pt x="4738" y="11976"/>
                  </a:lnTo>
                  <a:cubicBezTo>
                    <a:pt x="7006" y="11743"/>
                    <a:pt x="8107" y="10475"/>
                    <a:pt x="8107" y="9007"/>
                  </a:cubicBezTo>
                  <a:cubicBezTo>
                    <a:pt x="8107" y="6973"/>
                    <a:pt x="6339" y="6472"/>
                    <a:pt x="4738" y="6105"/>
                  </a:cubicBezTo>
                  <a:lnTo>
                    <a:pt x="4738" y="3170"/>
                  </a:lnTo>
                  <a:cubicBezTo>
                    <a:pt x="5572" y="3270"/>
                    <a:pt x="6372" y="3537"/>
                    <a:pt x="7073" y="3970"/>
                  </a:cubicBezTo>
                  <a:lnTo>
                    <a:pt x="7673" y="2503"/>
                  </a:lnTo>
                  <a:cubicBezTo>
                    <a:pt x="6772" y="1969"/>
                    <a:pt x="5772" y="1669"/>
                    <a:pt x="4738" y="1602"/>
                  </a:cubicBezTo>
                  <a:lnTo>
                    <a:pt x="4738" y="1"/>
                  </a:ln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4" name="Google Shape;1454;p55"/>
            <p:cNvSpPr/>
            <p:nvPr/>
          </p:nvSpPr>
          <p:spPr>
            <a:xfrm>
              <a:off x="7310396" y="2916652"/>
              <a:ext cx="184191" cy="309242"/>
            </a:xfrm>
            <a:custGeom>
              <a:avLst/>
              <a:gdLst/>
              <a:ahLst/>
              <a:cxnLst/>
              <a:rect l="l" t="t" r="r" b="b"/>
              <a:pathLst>
                <a:path w="8107" h="13611" extrusionOk="0">
                  <a:moveTo>
                    <a:pt x="3537" y="3203"/>
                  </a:moveTo>
                  <a:lnTo>
                    <a:pt x="3537" y="5772"/>
                  </a:lnTo>
                  <a:cubicBezTo>
                    <a:pt x="2703" y="5538"/>
                    <a:pt x="2069" y="5171"/>
                    <a:pt x="2069" y="4504"/>
                  </a:cubicBezTo>
                  <a:cubicBezTo>
                    <a:pt x="2069" y="3870"/>
                    <a:pt x="2503" y="3370"/>
                    <a:pt x="3537" y="3203"/>
                  </a:cubicBezTo>
                  <a:close/>
                  <a:moveTo>
                    <a:pt x="4738" y="7840"/>
                  </a:moveTo>
                  <a:cubicBezTo>
                    <a:pt x="5605" y="8073"/>
                    <a:pt x="6239" y="8407"/>
                    <a:pt x="6239" y="9107"/>
                  </a:cubicBezTo>
                  <a:cubicBezTo>
                    <a:pt x="6239" y="9741"/>
                    <a:pt x="5805" y="10242"/>
                    <a:pt x="4738" y="10375"/>
                  </a:cubicBezTo>
                  <a:lnTo>
                    <a:pt x="4738" y="7840"/>
                  </a:lnTo>
                  <a:close/>
                  <a:moveTo>
                    <a:pt x="3537" y="1"/>
                  </a:moveTo>
                  <a:lnTo>
                    <a:pt x="3537" y="1635"/>
                  </a:lnTo>
                  <a:cubicBezTo>
                    <a:pt x="1268" y="1869"/>
                    <a:pt x="201" y="3136"/>
                    <a:pt x="201" y="4638"/>
                  </a:cubicBezTo>
                  <a:cubicBezTo>
                    <a:pt x="201" y="6639"/>
                    <a:pt x="1936" y="7139"/>
                    <a:pt x="3537" y="7540"/>
                  </a:cubicBezTo>
                  <a:lnTo>
                    <a:pt x="3537" y="10408"/>
                  </a:lnTo>
                  <a:cubicBezTo>
                    <a:pt x="2503" y="10342"/>
                    <a:pt x="1502" y="9941"/>
                    <a:pt x="635" y="9308"/>
                  </a:cubicBezTo>
                  <a:lnTo>
                    <a:pt x="1" y="10775"/>
                  </a:lnTo>
                  <a:cubicBezTo>
                    <a:pt x="768" y="11442"/>
                    <a:pt x="2136" y="11909"/>
                    <a:pt x="3537" y="11976"/>
                  </a:cubicBezTo>
                  <a:lnTo>
                    <a:pt x="3537" y="13611"/>
                  </a:lnTo>
                  <a:lnTo>
                    <a:pt x="4738" y="13611"/>
                  </a:lnTo>
                  <a:lnTo>
                    <a:pt x="4738" y="11976"/>
                  </a:lnTo>
                  <a:cubicBezTo>
                    <a:pt x="7006" y="11743"/>
                    <a:pt x="8107" y="10475"/>
                    <a:pt x="8107" y="9007"/>
                  </a:cubicBezTo>
                  <a:cubicBezTo>
                    <a:pt x="8107" y="6973"/>
                    <a:pt x="6339" y="6472"/>
                    <a:pt x="4738" y="6105"/>
                  </a:cubicBezTo>
                  <a:lnTo>
                    <a:pt x="4738" y="3170"/>
                  </a:lnTo>
                  <a:cubicBezTo>
                    <a:pt x="5572" y="3270"/>
                    <a:pt x="6372" y="3537"/>
                    <a:pt x="7073" y="3970"/>
                  </a:cubicBezTo>
                  <a:lnTo>
                    <a:pt x="7673" y="2503"/>
                  </a:lnTo>
                  <a:cubicBezTo>
                    <a:pt x="6772" y="1969"/>
                    <a:pt x="5772" y="1669"/>
                    <a:pt x="4738" y="1602"/>
                  </a:cubicBezTo>
                  <a:lnTo>
                    <a:pt x="4738"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5" name="Google Shape;1455;p55"/>
            <p:cNvSpPr/>
            <p:nvPr/>
          </p:nvSpPr>
          <p:spPr>
            <a:xfrm>
              <a:off x="6087197" y="3457774"/>
              <a:ext cx="520674" cy="520697"/>
            </a:xfrm>
            <a:custGeom>
              <a:avLst/>
              <a:gdLst/>
              <a:ahLst/>
              <a:cxnLst/>
              <a:rect l="l" t="t" r="r" b="b"/>
              <a:pathLst>
                <a:path w="22917" h="22918" extrusionOk="0">
                  <a:moveTo>
                    <a:pt x="11475" y="1"/>
                  </a:moveTo>
                  <a:cubicBezTo>
                    <a:pt x="5137" y="1"/>
                    <a:pt x="0" y="5105"/>
                    <a:pt x="0" y="11442"/>
                  </a:cubicBezTo>
                  <a:cubicBezTo>
                    <a:pt x="0" y="17780"/>
                    <a:pt x="5137" y="22917"/>
                    <a:pt x="11475" y="22917"/>
                  </a:cubicBezTo>
                  <a:cubicBezTo>
                    <a:pt x="17780" y="22917"/>
                    <a:pt x="22917" y="17780"/>
                    <a:pt x="22917" y="11442"/>
                  </a:cubicBezTo>
                  <a:cubicBezTo>
                    <a:pt x="22917" y="5105"/>
                    <a:pt x="17780" y="1"/>
                    <a:pt x="1147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6" name="Google Shape;1456;p55"/>
            <p:cNvSpPr/>
            <p:nvPr/>
          </p:nvSpPr>
          <p:spPr>
            <a:xfrm>
              <a:off x="6059910" y="3457297"/>
              <a:ext cx="475212" cy="448425"/>
            </a:xfrm>
            <a:custGeom>
              <a:avLst/>
              <a:gdLst/>
              <a:ahLst/>
              <a:cxnLst/>
              <a:rect l="l" t="t" r="r" b="b"/>
              <a:pathLst>
                <a:path w="20916" h="19737" extrusionOk="0">
                  <a:moveTo>
                    <a:pt x="12650" y="1"/>
                  </a:moveTo>
                  <a:cubicBezTo>
                    <a:pt x="9715" y="1"/>
                    <a:pt x="6777" y="1118"/>
                    <a:pt x="4537" y="3358"/>
                  </a:cubicBezTo>
                  <a:cubicBezTo>
                    <a:pt x="1" y="7894"/>
                    <a:pt x="101" y="15266"/>
                    <a:pt x="4704" y="19736"/>
                  </a:cubicBezTo>
                  <a:cubicBezTo>
                    <a:pt x="401" y="15233"/>
                    <a:pt x="468" y="8094"/>
                    <a:pt x="4871" y="3691"/>
                  </a:cubicBezTo>
                  <a:cubicBezTo>
                    <a:pt x="7102" y="1443"/>
                    <a:pt x="10035" y="317"/>
                    <a:pt x="12971" y="317"/>
                  </a:cubicBezTo>
                  <a:cubicBezTo>
                    <a:pt x="15831" y="317"/>
                    <a:pt x="18694" y="1385"/>
                    <a:pt x="20916" y="3524"/>
                  </a:cubicBezTo>
                  <a:cubicBezTo>
                    <a:pt x="18669" y="1177"/>
                    <a:pt x="15661" y="1"/>
                    <a:pt x="1265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7" name="Google Shape;1457;p55"/>
            <p:cNvSpPr/>
            <p:nvPr/>
          </p:nvSpPr>
          <p:spPr>
            <a:xfrm>
              <a:off x="6226652" y="3602546"/>
              <a:ext cx="242536" cy="230404"/>
            </a:xfrm>
            <a:custGeom>
              <a:avLst/>
              <a:gdLst/>
              <a:ahLst/>
              <a:cxnLst/>
              <a:rect l="l" t="t" r="r" b="b"/>
              <a:pathLst>
                <a:path w="10675" h="10141" extrusionOk="0">
                  <a:moveTo>
                    <a:pt x="0" y="0"/>
                  </a:moveTo>
                  <a:lnTo>
                    <a:pt x="3903" y="5638"/>
                  </a:lnTo>
                  <a:lnTo>
                    <a:pt x="1535" y="5638"/>
                  </a:lnTo>
                  <a:lnTo>
                    <a:pt x="1535" y="6638"/>
                  </a:lnTo>
                  <a:lnTo>
                    <a:pt x="4403" y="6638"/>
                  </a:lnTo>
                  <a:lnTo>
                    <a:pt x="4403" y="7639"/>
                  </a:lnTo>
                  <a:lnTo>
                    <a:pt x="1535" y="7639"/>
                  </a:lnTo>
                  <a:lnTo>
                    <a:pt x="1535" y="8640"/>
                  </a:lnTo>
                  <a:lnTo>
                    <a:pt x="4403" y="8640"/>
                  </a:lnTo>
                  <a:lnTo>
                    <a:pt x="4403" y="10141"/>
                  </a:lnTo>
                  <a:lnTo>
                    <a:pt x="6271" y="10141"/>
                  </a:lnTo>
                  <a:lnTo>
                    <a:pt x="6271" y="8640"/>
                  </a:lnTo>
                  <a:lnTo>
                    <a:pt x="9140" y="8640"/>
                  </a:lnTo>
                  <a:lnTo>
                    <a:pt x="9140" y="7639"/>
                  </a:lnTo>
                  <a:lnTo>
                    <a:pt x="6271" y="7639"/>
                  </a:lnTo>
                  <a:lnTo>
                    <a:pt x="6271" y="6638"/>
                  </a:lnTo>
                  <a:lnTo>
                    <a:pt x="9140" y="6638"/>
                  </a:lnTo>
                  <a:lnTo>
                    <a:pt x="9140" y="5638"/>
                  </a:lnTo>
                  <a:lnTo>
                    <a:pt x="6738" y="5638"/>
                  </a:lnTo>
                  <a:lnTo>
                    <a:pt x="10674" y="0"/>
                  </a:lnTo>
                  <a:lnTo>
                    <a:pt x="8773" y="0"/>
                  </a:lnTo>
                  <a:lnTo>
                    <a:pt x="5371" y="4870"/>
                  </a:lnTo>
                  <a:lnTo>
                    <a:pt x="2002" y="0"/>
                  </a:ln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8" name="Google Shape;1458;p55"/>
            <p:cNvSpPr/>
            <p:nvPr/>
          </p:nvSpPr>
          <p:spPr>
            <a:xfrm>
              <a:off x="6226652" y="3602546"/>
              <a:ext cx="242536" cy="230404"/>
            </a:xfrm>
            <a:custGeom>
              <a:avLst/>
              <a:gdLst/>
              <a:ahLst/>
              <a:cxnLst/>
              <a:rect l="l" t="t" r="r" b="b"/>
              <a:pathLst>
                <a:path w="10675" h="10141" extrusionOk="0">
                  <a:moveTo>
                    <a:pt x="0" y="0"/>
                  </a:moveTo>
                  <a:lnTo>
                    <a:pt x="3903" y="5638"/>
                  </a:lnTo>
                  <a:lnTo>
                    <a:pt x="1535" y="5638"/>
                  </a:lnTo>
                  <a:lnTo>
                    <a:pt x="1535" y="6638"/>
                  </a:lnTo>
                  <a:lnTo>
                    <a:pt x="4403" y="6638"/>
                  </a:lnTo>
                  <a:lnTo>
                    <a:pt x="4403" y="7639"/>
                  </a:lnTo>
                  <a:lnTo>
                    <a:pt x="1535" y="7639"/>
                  </a:lnTo>
                  <a:lnTo>
                    <a:pt x="1535" y="8640"/>
                  </a:lnTo>
                  <a:lnTo>
                    <a:pt x="4403" y="8640"/>
                  </a:lnTo>
                  <a:lnTo>
                    <a:pt x="4403" y="10141"/>
                  </a:lnTo>
                  <a:lnTo>
                    <a:pt x="6271" y="10141"/>
                  </a:lnTo>
                  <a:lnTo>
                    <a:pt x="6271" y="8640"/>
                  </a:lnTo>
                  <a:lnTo>
                    <a:pt x="9140" y="8640"/>
                  </a:lnTo>
                  <a:lnTo>
                    <a:pt x="9140" y="7639"/>
                  </a:lnTo>
                  <a:lnTo>
                    <a:pt x="6271" y="7639"/>
                  </a:lnTo>
                  <a:lnTo>
                    <a:pt x="6271" y="6638"/>
                  </a:lnTo>
                  <a:lnTo>
                    <a:pt x="9140" y="6638"/>
                  </a:lnTo>
                  <a:lnTo>
                    <a:pt x="9140" y="5638"/>
                  </a:lnTo>
                  <a:lnTo>
                    <a:pt x="6738" y="5638"/>
                  </a:lnTo>
                  <a:lnTo>
                    <a:pt x="10674" y="0"/>
                  </a:lnTo>
                  <a:lnTo>
                    <a:pt x="8773" y="0"/>
                  </a:lnTo>
                  <a:lnTo>
                    <a:pt x="5371" y="4870"/>
                  </a:lnTo>
                  <a:lnTo>
                    <a:pt x="2002"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9" name="Google Shape;1459;p55"/>
            <p:cNvSpPr/>
            <p:nvPr/>
          </p:nvSpPr>
          <p:spPr>
            <a:xfrm>
              <a:off x="6516151" y="1563857"/>
              <a:ext cx="520674" cy="520674"/>
            </a:xfrm>
            <a:custGeom>
              <a:avLst/>
              <a:gdLst/>
              <a:ahLst/>
              <a:cxnLst/>
              <a:rect l="l" t="t" r="r" b="b"/>
              <a:pathLst>
                <a:path w="22917" h="22917" extrusionOk="0">
                  <a:moveTo>
                    <a:pt x="11475" y="0"/>
                  </a:moveTo>
                  <a:cubicBezTo>
                    <a:pt x="5138" y="0"/>
                    <a:pt x="1" y="5104"/>
                    <a:pt x="1" y="11442"/>
                  </a:cubicBezTo>
                  <a:cubicBezTo>
                    <a:pt x="1" y="17780"/>
                    <a:pt x="5138" y="22917"/>
                    <a:pt x="11475" y="22917"/>
                  </a:cubicBezTo>
                  <a:cubicBezTo>
                    <a:pt x="17813" y="22917"/>
                    <a:pt x="22917" y="17780"/>
                    <a:pt x="22917" y="11442"/>
                  </a:cubicBezTo>
                  <a:cubicBezTo>
                    <a:pt x="22917" y="5104"/>
                    <a:pt x="17813" y="0"/>
                    <a:pt x="1147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0" name="Google Shape;1460;p55"/>
            <p:cNvSpPr/>
            <p:nvPr/>
          </p:nvSpPr>
          <p:spPr>
            <a:xfrm>
              <a:off x="6489636" y="1563358"/>
              <a:ext cx="474439" cy="448425"/>
            </a:xfrm>
            <a:custGeom>
              <a:avLst/>
              <a:gdLst/>
              <a:ahLst/>
              <a:cxnLst/>
              <a:rect l="l" t="t" r="r" b="b"/>
              <a:pathLst>
                <a:path w="20882" h="19737" extrusionOk="0">
                  <a:moveTo>
                    <a:pt x="12634" y="1"/>
                  </a:moveTo>
                  <a:cubicBezTo>
                    <a:pt x="9706" y="1"/>
                    <a:pt x="6776" y="1119"/>
                    <a:pt x="4537" y="3358"/>
                  </a:cubicBezTo>
                  <a:cubicBezTo>
                    <a:pt x="0" y="7895"/>
                    <a:pt x="67" y="15266"/>
                    <a:pt x="4703" y="19736"/>
                  </a:cubicBezTo>
                  <a:cubicBezTo>
                    <a:pt x="367" y="15233"/>
                    <a:pt x="434" y="8095"/>
                    <a:pt x="4837" y="3692"/>
                  </a:cubicBezTo>
                  <a:cubicBezTo>
                    <a:pt x="7085" y="1444"/>
                    <a:pt x="10017" y="318"/>
                    <a:pt x="12950" y="318"/>
                  </a:cubicBezTo>
                  <a:cubicBezTo>
                    <a:pt x="15805" y="318"/>
                    <a:pt x="18660" y="1385"/>
                    <a:pt x="20882" y="3525"/>
                  </a:cubicBezTo>
                  <a:cubicBezTo>
                    <a:pt x="18635" y="1177"/>
                    <a:pt x="15636" y="1"/>
                    <a:pt x="1263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1" name="Google Shape;1461;p55"/>
            <p:cNvSpPr/>
            <p:nvPr/>
          </p:nvSpPr>
          <p:spPr>
            <a:xfrm>
              <a:off x="6675304" y="1707016"/>
              <a:ext cx="202367" cy="233516"/>
            </a:xfrm>
            <a:custGeom>
              <a:avLst/>
              <a:gdLst/>
              <a:ahLst/>
              <a:cxnLst/>
              <a:rect l="l" t="t" r="r" b="b"/>
              <a:pathLst>
                <a:path w="8907" h="10278" extrusionOk="0">
                  <a:moveTo>
                    <a:pt x="6226" y="1"/>
                  </a:moveTo>
                  <a:cubicBezTo>
                    <a:pt x="6164" y="1"/>
                    <a:pt x="6101" y="2"/>
                    <a:pt x="6038" y="4"/>
                  </a:cubicBezTo>
                  <a:cubicBezTo>
                    <a:pt x="3170" y="4"/>
                    <a:pt x="1535" y="1572"/>
                    <a:pt x="1535" y="3973"/>
                  </a:cubicBezTo>
                  <a:lnTo>
                    <a:pt x="1535" y="4640"/>
                  </a:lnTo>
                  <a:lnTo>
                    <a:pt x="1" y="4640"/>
                  </a:lnTo>
                  <a:lnTo>
                    <a:pt x="1" y="5808"/>
                  </a:lnTo>
                  <a:lnTo>
                    <a:pt x="1535" y="5808"/>
                  </a:lnTo>
                  <a:lnTo>
                    <a:pt x="1535" y="8710"/>
                  </a:lnTo>
                  <a:lnTo>
                    <a:pt x="1" y="8710"/>
                  </a:lnTo>
                  <a:lnTo>
                    <a:pt x="1" y="10278"/>
                  </a:lnTo>
                  <a:lnTo>
                    <a:pt x="8640" y="10278"/>
                  </a:lnTo>
                  <a:lnTo>
                    <a:pt x="8640" y="8710"/>
                  </a:lnTo>
                  <a:lnTo>
                    <a:pt x="3436" y="8710"/>
                  </a:lnTo>
                  <a:lnTo>
                    <a:pt x="3436" y="5808"/>
                  </a:lnTo>
                  <a:lnTo>
                    <a:pt x="7106" y="5808"/>
                  </a:lnTo>
                  <a:lnTo>
                    <a:pt x="7106" y="4640"/>
                  </a:lnTo>
                  <a:lnTo>
                    <a:pt x="3436" y="4640"/>
                  </a:lnTo>
                  <a:lnTo>
                    <a:pt x="3436" y="3940"/>
                  </a:lnTo>
                  <a:cubicBezTo>
                    <a:pt x="3436" y="2439"/>
                    <a:pt x="4270" y="1672"/>
                    <a:pt x="5938" y="1672"/>
                  </a:cubicBezTo>
                  <a:cubicBezTo>
                    <a:pt x="6043" y="1663"/>
                    <a:pt x="6148" y="1659"/>
                    <a:pt x="6252" y="1659"/>
                  </a:cubicBezTo>
                  <a:cubicBezTo>
                    <a:pt x="6973" y="1659"/>
                    <a:pt x="7665" y="1860"/>
                    <a:pt x="8307" y="2239"/>
                  </a:cubicBezTo>
                  <a:lnTo>
                    <a:pt x="8907" y="671"/>
                  </a:lnTo>
                  <a:cubicBezTo>
                    <a:pt x="8063" y="233"/>
                    <a:pt x="7160" y="1"/>
                    <a:pt x="6226" y="1"/>
                  </a:cubicBezTo>
                  <a:close/>
                </a:path>
              </a:pathLst>
            </a:custGeom>
            <a:solidFill>
              <a:srgbClr val="407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2" name="Google Shape;1462;p55"/>
            <p:cNvSpPr/>
            <p:nvPr/>
          </p:nvSpPr>
          <p:spPr>
            <a:xfrm>
              <a:off x="6675304" y="1707016"/>
              <a:ext cx="202367" cy="233516"/>
            </a:xfrm>
            <a:custGeom>
              <a:avLst/>
              <a:gdLst/>
              <a:ahLst/>
              <a:cxnLst/>
              <a:rect l="l" t="t" r="r" b="b"/>
              <a:pathLst>
                <a:path w="8907" h="10278" extrusionOk="0">
                  <a:moveTo>
                    <a:pt x="6226" y="1"/>
                  </a:moveTo>
                  <a:cubicBezTo>
                    <a:pt x="6164" y="1"/>
                    <a:pt x="6101" y="2"/>
                    <a:pt x="6038" y="4"/>
                  </a:cubicBezTo>
                  <a:cubicBezTo>
                    <a:pt x="3170" y="4"/>
                    <a:pt x="1535" y="1572"/>
                    <a:pt x="1535" y="3973"/>
                  </a:cubicBezTo>
                  <a:lnTo>
                    <a:pt x="1535" y="4640"/>
                  </a:lnTo>
                  <a:lnTo>
                    <a:pt x="1" y="4640"/>
                  </a:lnTo>
                  <a:lnTo>
                    <a:pt x="1" y="5808"/>
                  </a:lnTo>
                  <a:lnTo>
                    <a:pt x="1535" y="5808"/>
                  </a:lnTo>
                  <a:lnTo>
                    <a:pt x="1535" y="8710"/>
                  </a:lnTo>
                  <a:lnTo>
                    <a:pt x="1" y="8710"/>
                  </a:lnTo>
                  <a:lnTo>
                    <a:pt x="1" y="10278"/>
                  </a:lnTo>
                  <a:lnTo>
                    <a:pt x="8640" y="10278"/>
                  </a:lnTo>
                  <a:lnTo>
                    <a:pt x="8640" y="8710"/>
                  </a:lnTo>
                  <a:lnTo>
                    <a:pt x="3436" y="8710"/>
                  </a:lnTo>
                  <a:lnTo>
                    <a:pt x="3436" y="5808"/>
                  </a:lnTo>
                  <a:lnTo>
                    <a:pt x="7106" y="5808"/>
                  </a:lnTo>
                  <a:lnTo>
                    <a:pt x="7106" y="4640"/>
                  </a:lnTo>
                  <a:lnTo>
                    <a:pt x="3436" y="4640"/>
                  </a:lnTo>
                  <a:lnTo>
                    <a:pt x="3436" y="3940"/>
                  </a:lnTo>
                  <a:cubicBezTo>
                    <a:pt x="3436" y="2439"/>
                    <a:pt x="4270" y="1672"/>
                    <a:pt x="5938" y="1672"/>
                  </a:cubicBezTo>
                  <a:cubicBezTo>
                    <a:pt x="6043" y="1663"/>
                    <a:pt x="6148" y="1659"/>
                    <a:pt x="6252" y="1659"/>
                  </a:cubicBezTo>
                  <a:cubicBezTo>
                    <a:pt x="6973" y="1659"/>
                    <a:pt x="7665" y="1860"/>
                    <a:pt x="8307" y="2239"/>
                  </a:cubicBezTo>
                  <a:lnTo>
                    <a:pt x="8907" y="671"/>
                  </a:lnTo>
                  <a:cubicBezTo>
                    <a:pt x="8063" y="233"/>
                    <a:pt x="7160" y="1"/>
                    <a:pt x="622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3" name="Google Shape;1463;p55"/>
            <p:cNvSpPr/>
            <p:nvPr/>
          </p:nvSpPr>
          <p:spPr>
            <a:xfrm>
              <a:off x="8050841" y="4402858"/>
              <a:ext cx="231948" cy="76566"/>
            </a:xfrm>
            <a:custGeom>
              <a:avLst/>
              <a:gdLst/>
              <a:ahLst/>
              <a:cxnLst/>
              <a:rect l="l" t="t" r="r" b="b"/>
              <a:pathLst>
                <a:path w="10209" h="3370" extrusionOk="0">
                  <a:moveTo>
                    <a:pt x="5705" y="0"/>
                  </a:moveTo>
                  <a:cubicBezTo>
                    <a:pt x="5538" y="0"/>
                    <a:pt x="5371" y="67"/>
                    <a:pt x="5205" y="167"/>
                  </a:cubicBezTo>
                  <a:cubicBezTo>
                    <a:pt x="4504" y="834"/>
                    <a:pt x="2769" y="1535"/>
                    <a:pt x="501" y="2035"/>
                  </a:cubicBezTo>
                  <a:cubicBezTo>
                    <a:pt x="1" y="2135"/>
                    <a:pt x="134" y="3369"/>
                    <a:pt x="1402" y="3369"/>
                  </a:cubicBezTo>
                  <a:cubicBezTo>
                    <a:pt x="2636" y="3369"/>
                    <a:pt x="5338" y="3269"/>
                    <a:pt x="6239" y="3269"/>
                  </a:cubicBezTo>
                  <a:cubicBezTo>
                    <a:pt x="7706" y="3269"/>
                    <a:pt x="8540" y="3369"/>
                    <a:pt x="9708" y="3369"/>
                  </a:cubicBezTo>
                  <a:lnTo>
                    <a:pt x="9808" y="3369"/>
                  </a:lnTo>
                  <a:cubicBezTo>
                    <a:pt x="10041" y="3303"/>
                    <a:pt x="10208" y="3069"/>
                    <a:pt x="10141" y="2836"/>
                  </a:cubicBezTo>
                  <a:lnTo>
                    <a:pt x="9574" y="200"/>
                  </a:lnTo>
                  <a:cubicBezTo>
                    <a:pt x="9541" y="67"/>
                    <a:pt x="9441" y="0"/>
                    <a:pt x="930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4" name="Google Shape;1464;p55"/>
            <p:cNvSpPr/>
            <p:nvPr/>
          </p:nvSpPr>
          <p:spPr>
            <a:xfrm>
              <a:off x="7704497" y="4400586"/>
              <a:ext cx="231926" cy="76566"/>
            </a:xfrm>
            <a:custGeom>
              <a:avLst/>
              <a:gdLst/>
              <a:ahLst/>
              <a:cxnLst/>
              <a:rect l="l" t="t" r="r" b="b"/>
              <a:pathLst>
                <a:path w="10208" h="3370" extrusionOk="0">
                  <a:moveTo>
                    <a:pt x="5738" y="0"/>
                  </a:moveTo>
                  <a:cubicBezTo>
                    <a:pt x="5538" y="0"/>
                    <a:pt x="5371" y="67"/>
                    <a:pt x="5238" y="167"/>
                  </a:cubicBezTo>
                  <a:cubicBezTo>
                    <a:pt x="4504" y="834"/>
                    <a:pt x="2803" y="1535"/>
                    <a:pt x="501" y="2035"/>
                  </a:cubicBezTo>
                  <a:cubicBezTo>
                    <a:pt x="1" y="2135"/>
                    <a:pt x="167" y="3369"/>
                    <a:pt x="1402" y="3369"/>
                  </a:cubicBezTo>
                  <a:cubicBezTo>
                    <a:pt x="2636" y="3369"/>
                    <a:pt x="5371" y="3269"/>
                    <a:pt x="6272" y="3269"/>
                  </a:cubicBezTo>
                  <a:cubicBezTo>
                    <a:pt x="7706" y="3269"/>
                    <a:pt x="8573" y="3336"/>
                    <a:pt x="9708" y="3369"/>
                  </a:cubicBezTo>
                  <a:lnTo>
                    <a:pt x="9808" y="3369"/>
                  </a:lnTo>
                  <a:cubicBezTo>
                    <a:pt x="10074" y="3303"/>
                    <a:pt x="10208" y="3069"/>
                    <a:pt x="10141" y="2836"/>
                  </a:cubicBezTo>
                  <a:lnTo>
                    <a:pt x="9574" y="200"/>
                  </a:lnTo>
                  <a:cubicBezTo>
                    <a:pt x="9541" y="100"/>
                    <a:pt x="9441" y="0"/>
                    <a:pt x="930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5" name="Google Shape;1465;p55"/>
            <p:cNvSpPr/>
            <p:nvPr/>
          </p:nvSpPr>
          <p:spPr>
            <a:xfrm>
              <a:off x="7727240" y="2890137"/>
              <a:ext cx="552505" cy="1520309"/>
            </a:xfrm>
            <a:custGeom>
              <a:avLst/>
              <a:gdLst/>
              <a:ahLst/>
              <a:cxnLst/>
              <a:rect l="l" t="t" r="r" b="b"/>
              <a:pathLst>
                <a:path w="24318" h="66915" extrusionOk="0">
                  <a:moveTo>
                    <a:pt x="6171" y="0"/>
                  </a:moveTo>
                  <a:cubicBezTo>
                    <a:pt x="4670" y="8140"/>
                    <a:pt x="0" y="41230"/>
                    <a:pt x="3369" y="66915"/>
                  </a:cubicBezTo>
                  <a:lnTo>
                    <a:pt x="8673" y="66915"/>
                  </a:lnTo>
                  <a:cubicBezTo>
                    <a:pt x="8673" y="66915"/>
                    <a:pt x="8173" y="27920"/>
                    <a:pt x="12876" y="15311"/>
                  </a:cubicBezTo>
                  <a:cubicBezTo>
                    <a:pt x="13410" y="22049"/>
                    <a:pt x="18880" y="66882"/>
                    <a:pt x="18880" y="66882"/>
                  </a:cubicBezTo>
                  <a:lnTo>
                    <a:pt x="24318" y="66882"/>
                  </a:lnTo>
                  <a:cubicBezTo>
                    <a:pt x="24318" y="66882"/>
                    <a:pt x="23517" y="50036"/>
                    <a:pt x="22683" y="34091"/>
                  </a:cubicBezTo>
                  <a:cubicBezTo>
                    <a:pt x="22183" y="24051"/>
                    <a:pt x="21883" y="2069"/>
                    <a:pt x="21849"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6" name="Google Shape;1466;p55"/>
            <p:cNvSpPr/>
            <p:nvPr/>
          </p:nvSpPr>
          <p:spPr>
            <a:xfrm>
              <a:off x="7986430" y="2378233"/>
              <a:ext cx="174331" cy="65524"/>
            </a:xfrm>
            <a:custGeom>
              <a:avLst/>
              <a:gdLst/>
              <a:ahLst/>
              <a:cxnLst/>
              <a:rect l="l" t="t" r="r" b="b"/>
              <a:pathLst>
                <a:path w="7673" h="2884" extrusionOk="0">
                  <a:moveTo>
                    <a:pt x="4789" y="0"/>
                  </a:moveTo>
                  <a:cubicBezTo>
                    <a:pt x="3672" y="0"/>
                    <a:pt x="2560" y="161"/>
                    <a:pt x="1502" y="482"/>
                  </a:cubicBezTo>
                  <a:lnTo>
                    <a:pt x="0" y="2884"/>
                  </a:lnTo>
                  <a:lnTo>
                    <a:pt x="7673" y="2717"/>
                  </a:lnTo>
                  <a:lnTo>
                    <a:pt x="7339" y="282"/>
                  </a:lnTo>
                  <a:cubicBezTo>
                    <a:pt x="6501" y="94"/>
                    <a:pt x="5644" y="0"/>
                    <a:pt x="478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7" name="Google Shape;1467;p55"/>
            <p:cNvSpPr/>
            <p:nvPr/>
          </p:nvSpPr>
          <p:spPr>
            <a:xfrm>
              <a:off x="7586263" y="2285445"/>
              <a:ext cx="117508" cy="118167"/>
            </a:xfrm>
            <a:custGeom>
              <a:avLst/>
              <a:gdLst/>
              <a:ahLst/>
              <a:cxnLst/>
              <a:rect l="l" t="t" r="r" b="b"/>
              <a:pathLst>
                <a:path w="5172" h="5201" extrusionOk="0">
                  <a:moveTo>
                    <a:pt x="941" y="0"/>
                  </a:moveTo>
                  <a:cubicBezTo>
                    <a:pt x="457" y="0"/>
                    <a:pt x="1" y="1604"/>
                    <a:pt x="301" y="1964"/>
                  </a:cubicBezTo>
                  <a:cubicBezTo>
                    <a:pt x="635" y="2365"/>
                    <a:pt x="1635" y="3866"/>
                    <a:pt x="3303" y="3866"/>
                  </a:cubicBezTo>
                  <a:lnTo>
                    <a:pt x="3770" y="5200"/>
                  </a:lnTo>
                  <a:lnTo>
                    <a:pt x="4971" y="3866"/>
                  </a:lnTo>
                  <a:cubicBezTo>
                    <a:pt x="5171" y="3432"/>
                    <a:pt x="4971" y="2231"/>
                    <a:pt x="4971" y="2231"/>
                  </a:cubicBezTo>
                  <a:cubicBezTo>
                    <a:pt x="4971" y="2231"/>
                    <a:pt x="1635" y="497"/>
                    <a:pt x="1102" y="63"/>
                  </a:cubicBezTo>
                  <a:cubicBezTo>
                    <a:pt x="1048" y="20"/>
                    <a:pt x="995" y="0"/>
                    <a:pt x="941" y="0"/>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8" name="Google Shape;1468;p55"/>
            <p:cNvSpPr/>
            <p:nvPr/>
          </p:nvSpPr>
          <p:spPr>
            <a:xfrm>
              <a:off x="7662057" y="2370236"/>
              <a:ext cx="251647" cy="225178"/>
            </a:xfrm>
            <a:custGeom>
              <a:avLst/>
              <a:gdLst/>
              <a:ahLst/>
              <a:cxnLst/>
              <a:rect l="l" t="t" r="r" b="b"/>
              <a:pathLst>
                <a:path w="11076" h="9911" extrusionOk="0">
                  <a:moveTo>
                    <a:pt x="1802" y="0"/>
                  </a:moveTo>
                  <a:lnTo>
                    <a:pt x="1" y="567"/>
                  </a:lnTo>
                  <a:cubicBezTo>
                    <a:pt x="1" y="567"/>
                    <a:pt x="901" y="8673"/>
                    <a:pt x="3203" y="9741"/>
                  </a:cubicBezTo>
                  <a:cubicBezTo>
                    <a:pt x="3449" y="9858"/>
                    <a:pt x="3732" y="9911"/>
                    <a:pt x="4041" y="9911"/>
                  </a:cubicBezTo>
                  <a:cubicBezTo>
                    <a:pt x="6631" y="9911"/>
                    <a:pt x="11075" y="6238"/>
                    <a:pt x="11075" y="6238"/>
                  </a:cubicBezTo>
                  <a:lnTo>
                    <a:pt x="10575" y="1468"/>
                  </a:lnTo>
                  <a:cubicBezTo>
                    <a:pt x="9357" y="1764"/>
                    <a:pt x="5866" y="6608"/>
                    <a:pt x="4587" y="6608"/>
                  </a:cubicBezTo>
                  <a:cubicBezTo>
                    <a:pt x="4570" y="6608"/>
                    <a:pt x="4554" y="6607"/>
                    <a:pt x="4537" y="6605"/>
                  </a:cubicBezTo>
                  <a:cubicBezTo>
                    <a:pt x="3303" y="6438"/>
                    <a:pt x="1802" y="0"/>
                    <a:pt x="180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9" name="Google Shape;1469;p55"/>
            <p:cNvSpPr/>
            <p:nvPr/>
          </p:nvSpPr>
          <p:spPr>
            <a:xfrm>
              <a:off x="8107687" y="2894681"/>
              <a:ext cx="115986" cy="42464"/>
            </a:xfrm>
            <a:custGeom>
              <a:avLst/>
              <a:gdLst/>
              <a:ahLst/>
              <a:cxnLst/>
              <a:rect l="l" t="t" r="r" b="b"/>
              <a:pathLst>
                <a:path w="5105" h="1869" extrusionOk="0">
                  <a:moveTo>
                    <a:pt x="1" y="1"/>
                  </a:moveTo>
                  <a:lnTo>
                    <a:pt x="1" y="1802"/>
                  </a:lnTo>
                  <a:lnTo>
                    <a:pt x="5104" y="1869"/>
                  </a:lnTo>
                  <a:lnTo>
                    <a:pt x="5104"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0" name="Google Shape;1470;p55"/>
            <p:cNvSpPr/>
            <p:nvPr/>
          </p:nvSpPr>
          <p:spPr>
            <a:xfrm>
              <a:off x="7926563" y="2894681"/>
              <a:ext cx="169014" cy="40941"/>
            </a:xfrm>
            <a:custGeom>
              <a:avLst/>
              <a:gdLst/>
              <a:ahLst/>
              <a:cxnLst/>
              <a:rect l="l" t="t" r="r" b="b"/>
              <a:pathLst>
                <a:path w="7439" h="1802" extrusionOk="0">
                  <a:moveTo>
                    <a:pt x="0" y="1"/>
                  </a:moveTo>
                  <a:lnTo>
                    <a:pt x="0" y="1702"/>
                  </a:lnTo>
                  <a:lnTo>
                    <a:pt x="7439" y="1802"/>
                  </a:lnTo>
                  <a:lnTo>
                    <a:pt x="7439"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1" name="Google Shape;1471;p55"/>
            <p:cNvSpPr/>
            <p:nvPr/>
          </p:nvSpPr>
          <p:spPr>
            <a:xfrm>
              <a:off x="7859857" y="2894681"/>
              <a:ext cx="53846" cy="38669"/>
            </a:xfrm>
            <a:custGeom>
              <a:avLst/>
              <a:gdLst/>
              <a:ahLst/>
              <a:cxnLst/>
              <a:rect l="l" t="t" r="r" b="b"/>
              <a:pathLst>
                <a:path w="2370" h="1702" extrusionOk="0">
                  <a:moveTo>
                    <a:pt x="201" y="1"/>
                  </a:moveTo>
                  <a:lnTo>
                    <a:pt x="1" y="1668"/>
                  </a:lnTo>
                  <a:lnTo>
                    <a:pt x="2369" y="1702"/>
                  </a:lnTo>
                  <a:lnTo>
                    <a:pt x="2369"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2" name="Google Shape;1472;p55"/>
            <p:cNvSpPr/>
            <p:nvPr/>
          </p:nvSpPr>
          <p:spPr>
            <a:xfrm>
              <a:off x="7961415" y="2887093"/>
              <a:ext cx="66729" cy="47780"/>
            </a:xfrm>
            <a:custGeom>
              <a:avLst/>
              <a:gdLst/>
              <a:ahLst/>
              <a:cxnLst/>
              <a:rect l="l" t="t" r="r" b="b"/>
              <a:pathLst>
                <a:path w="2937" h="2103" extrusionOk="0">
                  <a:moveTo>
                    <a:pt x="1" y="1"/>
                  </a:moveTo>
                  <a:lnTo>
                    <a:pt x="1" y="2102"/>
                  </a:lnTo>
                  <a:lnTo>
                    <a:pt x="2936" y="2102"/>
                  </a:lnTo>
                  <a:lnTo>
                    <a:pt x="2936"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3" name="Google Shape;1473;p55"/>
            <p:cNvSpPr/>
            <p:nvPr/>
          </p:nvSpPr>
          <p:spPr>
            <a:xfrm>
              <a:off x="7859107" y="2403589"/>
              <a:ext cx="419888" cy="491116"/>
            </a:xfrm>
            <a:custGeom>
              <a:avLst/>
              <a:gdLst/>
              <a:ahLst/>
              <a:cxnLst/>
              <a:rect l="l" t="t" r="r" b="b"/>
              <a:pathLst>
                <a:path w="18481" h="21616" extrusionOk="0">
                  <a:moveTo>
                    <a:pt x="1902" y="0"/>
                  </a:moveTo>
                  <a:cubicBezTo>
                    <a:pt x="734" y="4370"/>
                    <a:pt x="101" y="8906"/>
                    <a:pt x="34" y="13443"/>
                  </a:cubicBezTo>
                  <a:lnTo>
                    <a:pt x="34" y="13877"/>
                  </a:lnTo>
                  <a:cubicBezTo>
                    <a:pt x="0" y="14577"/>
                    <a:pt x="0" y="15278"/>
                    <a:pt x="0" y="15945"/>
                  </a:cubicBezTo>
                  <a:lnTo>
                    <a:pt x="0" y="16679"/>
                  </a:lnTo>
                  <a:cubicBezTo>
                    <a:pt x="0" y="17212"/>
                    <a:pt x="0" y="17713"/>
                    <a:pt x="34" y="18146"/>
                  </a:cubicBezTo>
                  <a:cubicBezTo>
                    <a:pt x="34" y="18780"/>
                    <a:pt x="67" y="19347"/>
                    <a:pt x="101" y="19814"/>
                  </a:cubicBezTo>
                  <a:cubicBezTo>
                    <a:pt x="167" y="20982"/>
                    <a:pt x="234" y="21616"/>
                    <a:pt x="234" y="21616"/>
                  </a:cubicBezTo>
                  <a:lnTo>
                    <a:pt x="16012" y="21616"/>
                  </a:lnTo>
                  <a:cubicBezTo>
                    <a:pt x="16079" y="21015"/>
                    <a:pt x="16145" y="20415"/>
                    <a:pt x="16212" y="19814"/>
                  </a:cubicBezTo>
                  <a:cubicBezTo>
                    <a:pt x="16279" y="19247"/>
                    <a:pt x="16345" y="18713"/>
                    <a:pt x="16412" y="18146"/>
                  </a:cubicBezTo>
                  <a:lnTo>
                    <a:pt x="16546" y="16679"/>
                  </a:lnTo>
                  <a:cubicBezTo>
                    <a:pt x="16579" y="16445"/>
                    <a:pt x="16612" y="16178"/>
                    <a:pt x="16646" y="15945"/>
                  </a:cubicBezTo>
                  <a:cubicBezTo>
                    <a:pt x="16712" y="15244"/>
                    <a:pt x="16812" y="14577"/>
                    <a:pt x="16879" y="13877"/>
                  </a:cubicBezTo>
                  <a:cubicBezTo>
                    <a:pt x="16879" y="13743"/>
                    <a:pt x="16913" y="13610"/>
                    <a:pt x="16913" y="13476"/>
                  </a:cubicBezTo>
                  <a:cubicBezTo>
                    <a:pt x="17013" y="12542"/>
                    <a:pt x="17113" y="11608"/>
                    <a:pt x="17246" y="10674"/>
                  </a:cubicBezTo>
                  <a:cubicBezTo>
                    <a:pt x="17279" y="10307"/>
                    <a:pt x="17313" y="9940"/>
                    <a:pt x="17346" y="9574"/>
                  </a:cubicBezTo>
                  <a:cubicBezTo>
                    <a:pt x="17513" y="8173"/>
                    <a:pt x="17680" y="6805"/>
                    <a:pt x="17813" y="5537"/>
                  </a:cubicBezTo>
                  <a:lnTo>
                    <a:pt x="18113" y="3202"/>
                  </a:lnTo>
                  <a:cubicBezTo>
                    <a:pt x="18247" y="2035"/>
                    <a:pt x="18380" y="934"/>
                    <a:pt x="18480"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4" name="Google Shape;1474;p55"/>
            <p:cNvSpPr/>
            <p:nvPr/>
          </p:nvSpPr>
          <p:spPr>
            <a:xfrm>
              <a:off x="8012944" y="2264133"/>
              <a:ext cx="139478" cy="179352"/>
            </a:xfrm>
            <a:custGeom>
              <a:avLst/>
              <a:gdLst/>
              <a:ahLst/>
              <a:cxnLst/>
              <a:rect l="l" t="t" r="r" b="b"/>
              <a:pathLst>
                <a:path w="6139" h="7894" extrusionOk="0">
                  <a:moveTo>
                    <a:pt x="6139" y="0"/>
                  </a:moveTo>
                  <a:lnTo>
                    <a:pt x="1902" y="2869"/>
                  </a:lnTo>
                  <a:cubicBezTo>
                    <a:pt x="1936" y="3136"/>
                    <a:pt x="1969" y="3403"/>
                    <a:pt x="1969" y="3636"/>
                  </a:cubicBezTo>
                  <a:cubicBezTo>
                    <a:pt x="2002" y="4103"/>
                    <a:pt x="1936" y="4604"/>
                    <a:pt x="1802" y="5037"/>
                  </a:cubicBezTo>
                  <a:cubicBezTo>
                    <a:pt x="1502" y="5771"/>
                    <a:pt x="1702" y="6138"/>
                    <a:pt x="468" y="6271"/>
                  </a:cubicBezTo>
                  <a:cubicBezTo>
                    <a:pt x="1" y="6905"/>
                    <a:pt x="1235" y="7739"/>
                    <a:pt x="1235" y="7739"/>
                  </a:cubicBezTo>
                  <a:cubicBezTo>
                    <a:pt x="1235" y="7739"/>
                    <a:pt x="2084" y="7894"/>
                    <a:pt x="3108" y="7894"/>
                  </a:cubicBezTo>
                  <a:cubicBezTo>
                    <a:pt x="4104" y="7894"/>
                    <a:pt x="5265" y="7748"/>
                    <a:pt x="5972" y="7172"/>
                  </a:cubicBezTo>
                  <a:cubicBezTo>
                    <a:pt x="4704" y="5671"/>
                    <a:pt x="5505" y="2002"/>
                    <a:pt x="6139" y="0"/>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5" name="Google Shape;1475;p55"/>
            <p:cNvSpPr/>
            <p:nvPr/>
          </p:nvSpPr>
          <p:spPr>
            <a:xfrm>
              <a:off x="8053113" y="2307324"/>
              <a:ext cx="75817" cy="71273"/>
            </a:xfrm>
            <a:custGeom>
              <a:avLst/>
              <a:gdLst/>
              <a:ahLst/>
              <a:cxnLst/>
              <a:rect l="l" t="t" r="r" b="b"/>
              <a:pathLst>
                <a:path w="3337" h="3137" extrusionOk="0">
                  <a:moveTo>
                    <a:pt x="3337" y="1"/>
                  </a:moveTo>
                  <a:lnTo>
                    <a:pt x="201" y="1769"/>
                  </a:lnTo>
                  <a:cubicBezTo>
                    <a:pt x="234" y="2236"/>
                    <a:pt x="168" y="2703"/>
                    <a:pt x="1" y="3136"/>
                  </a:cubicBezTo>
                  <a:cubicBezTo>
                    <a:pt x="1002" y="3070"/>
                    <a:pt x="3070" y="2469"/>
                    <a:pt x="3337"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6" name="Google Shape;1476;p55"/>
            <p:cNvSpPr/>
            <p:nvPr/>
          </p:nvSpPr>
          <p:spPr>
            <a:xfrm>
              <a:off x="7994768" y="2101185"/>
              <a:ext cx="119757" cy="137729"/>
            </a:xfrm>
            <a:custGeom>
              <a:avLst/>
              <a:gdLst/>
              <a:ahLst/>
              <a:cxnLst/>
              <a:rect l="l" t="t" r="r" b="b"/>
              <a:pathLst>
                <a:path w="5271" h="6062" extrusionOk="0">
                  <a:moveTo>
                    <a:pt x="1735" y="1"/>
                  </a:moveTo>
                  <a:cubicBezTo>
                    <a:pt x="1735" y="1"/>
                    <a:pt x="0" y="3603"/>
                    <a:pt x="1535" y="5671"/>
                  </a:cubicBezTo>
                  <a:cubicBezTo>
                    <a:pt x="1738" y="5943"/>
                    <a:pt x="1951" y="6061"/>
                    <a:pt x="2167" y="6061"/>
                  </a:cubicBezTo>
                  <a:cubicBezTo>
                    <a:pt x="3627" y="6061"/>
                    <a:pt x="5271" y="701"/>
                    <a:pt x="5271" y="701"/>
                  </a:cubicBezTo>
                  <a:lnTo>
                    <a:pt x="17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7" name="Google Shape;1477;p55"/>
            <p:cNvSpPr/>
            <p:nvPr/>
          </p:nvSpPr>
          <p:spPr>
            <a:xfrm>
              <a:off x="7997040" y="2103526"/>
              <a:ext cx="209069" cy="254055"/>
            </a:xfrm>
            <a:custGeom>
              <a:avLst/>
              <a:gdLst/>
              <a:ahLst/>
              <a:cxnLst/>
              <a:rect l="l" t="t" r="r" b="b"/>
              <a:pathLst>
                <a:path w="9202" h="11182" extrusionOk="0">
                  <a:moveTo>
                    <a:pt x="4864" y="0"/>
                  </a:moveTo>
                  <a:cubicBezTo>
                    <a:pt x="4538" y="0"/>
                    <a:pt x="4205" y="42"/>
                    <a:pt x="3870" y="131"/>
                  </a:cubicBezTo>
                  <a:cubicBezTo>
                    <a:pt x="934" y="898"/>
                    <a:pt x="0" y="5035"/>
                    <a:pt x="301" y="7636"/>
                  </a:cubicBezTo>
                  <a:cubicBezTo>
                    <a:pt x="301" y="7803"/>
                    <a:pt x="334" y="7937"/>
                    <a:pt x="367" y="8070"/>
                  </a:cubicBezTo>
                  <a:cubicBezTo>
                    <a:pt x="568" y="9071"/>
                    <a:pt x="1168" y="9938"/>
                    <a:pt x="2002" y="10505"/>
                  </a:cubicBezTo>
                  <a:cubicBezTo>
                    <a:pt x="2630" y="10956"/>
                    <a:pt x="3375" y="11181"/>
                    <a:pt x="4120" y="11181"/>
                  </a:cubicBezTo>
                  <a:cubicBezTo>
                    <a:pt x="4918" y="11181"/>
                    <a:pt x="5716" y="10923"/>
                    <a:pt x="6372" y="10405"/>
                  </a:cubicBezTo>
                  <a:cubicBezTo>
                    <a:pt x="7973" y="9137"/>
                    <a:pt x="8140" y="7470"/>
                    <a:pt x="8673" y="4701"/>
                  </a:cubicBezTo>
                  <a:cubicBezTo>
                    <a:pt x="9201" y="2209"/>
                    <a:pt x="7229" y="0"/>
                    <a:pt x="4864" y="0"/>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8" name="Google Shape;1478;p55"/>
            <p:cNvSpPr/>
            <p:nvPr/>
          </p:nvSpPr>
          <p:spPr>
            <a:xfrm>
              <a:off x="8081922" y="2204175"/>
              <a:ext cx="13655" cy="19153"/>
            </a:xfrm>
            <a:custGeom>
              <a:avLst/>
              <a:gdLst/>
              <a:ahLst/>
              <a:cxnLst/>
              <a:rect l="l" t="t" r="r" b="b"/>
              <a:pathLst>
                <a:path w="601" h="843" extrusionOk="0">
                  <a:moveTo>
                    <a:pt x="304" y="0"/>
                  </a:moveTo>
                  <a:cubicBezTo>
                    <a:pt x="177" y="0"/>
                    <a:pt x="31" y="188"/>
                    <a:pt x="0" y="404"/>
                  </a:cubicBezTo>
                  <a:cubicBezTo>
                    <a:pt x="0" y="638"/>
                    <a:pt x="101" y="805"/>
                    <a:pt x="234" y="838"/>
                  </a:cubicBezTo>
                  <a:cubicBezTo>
                    <a:pt x="248" y="841"/>
                    <a:pt x="263" y="842"/>
                    <a:pt x="277" y="842"/>
                  </a:cubicBezTo>
                  <a:cubicBezTo>
                    <a:pt x="428" y="842"/>
                    <a:pt x="568" y="685"/>
                    <a:pt x="568" y="471"/>
                  </a:cubicBezTo>
                  <a:cubicBezTo>
                    <a:pt x="601" y="238"/>
                    <a:pt x="501" y="37"/>
                    <a:pt x="334" y="4"/>
                  </a:cubicBezTo>
                  <a:cubicBezTo>
                    <a:pt x="324" y="2"/>
                    <a:pt x="314" y="0"/>
                    <a:pt x="30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9" name="Google Shape;1479;p55"/>
            <p:cNvSpPr/>
            <p:nvPr/>
          </p:nvSpPr>
          <p:spPr>
            <a:xfrm>
              <a:off x="8022805" y="2196587"/>
              <a:ext cx="13677" cy="19153"/>
            </a:xfrm>
            <a:custGeom>
              <a:avLst/>
              <a:gdLst/>
              <a:ahLst/>
              <a:cxnLst/>
              <a:rect l="l" t="t" r="r" b="b"/>
              <a:pathLst>
                <a:path w="602" h="843" extrusionOk="0">
                  <a:moveTo>
                    <a:pt x="304" y="1"/>
                  </a:moveTo>
                  <a:cubicBezTo>
                    <a:pt x="177" y="1"/>
                    <a:pt x="34" y="186"/>
                    <a:pt x="34" y="371"/>
                  </a:cubicBezTo>
                  <a:cubicBezTo>
                    <a:pt x="1" y="605"/>
                    <a:pt x="67" y="805"/>
                    <a:pt x="234" y="838"/>
                  </a:cubicBezTo>
                  <a:cubicBezTo>
                    <a:pt x="247" y="841"/>
                    <a:pt x="259" y="842"/>
                    <a:pt x="271" y="842"/>
                  </a:cubicBezTo>
                  <a:cubicBezTo>
                    <a:pt x="425" y="842"/>
                    <a:pt x="568" y="657"/>
                    <a:pt x="568" y="472"/>
                  </a:cubicBezTo>
                  <a:cubicBezTo>
                    <a:pt x="601" y="238"/>
                    <a:pt x="501" y="38"/>
                    <a:pt x="334" y="5"/>
                  </a:cubicBezTo>
                  <a:cubicBezTo>
                    <a:pt x="324" y="2"/>
                    <a:pt x="314" y="1"/>
                    <a:pt x="30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0" name="Google Shape;1480;p55"/>
            <p:cNvSpPr/>
            <p:nvPr/>
          </p:nvSpPr>
          <p:spPr>
            <a:xfrm>
              <a:off x="8023554" y="2211832"/>
              <a:ext cx="30354" cy="50166"/>
            </a:xfrm>
            <a:custGeom>
              <a:avLst/>
              <a:gdLst/>
              <a:ahLst/>
              <a:cxnLst/>
              <a:rect l="l" t="t" r="r" b="b"/>
              <a:pathLst>
                <a:path w="1336" h="2208" extrusionOk="0">
                  <a:moveTo>
                    <a:pt x="1335" y="1"/>
                  </a:moveTo>
                  <a:cubicBezTo>
                    <a:pt x="968" y="668"/>
                    <a:pt x="535" y="1302"/>
                    <a:pt x="1" y="1835"/>
                  </a:cubicBezTo>
                  <a:cubicBezTo>
                    <a:pt x="241" y="2075"/>
                    <a:pt x="589" y="2207"/>
                    <a:pt x="947" y="2207"/>
                  </a:cubicBezTo>
                  <a:cubicBezTo>
                    <a:pt x="988" y="2207"/>
                    <a:pt x="1028" y="2206"/>
                    <a:pt x="1068" y="2202"/>
                  </a:cubicBezTo>
                  <a:lnTo>
                    <a:pt x="1335" y="1"/>
                  </a:lnTo>
                  <a:close/>
                </a:path>
              </a:pathLst>
            </a:custGeom>
            <a:solidFill>
              <a:srgbClr val="DE575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1" name="Google Shape;1481;p55"/>
            <p:cNvSpPr/>
            <p:nvPr/>
          </p:nvSpPr>
          <p:spPr>
            <a:xfrm>
              <a:off x="8015239" y="2170504"/>
              <a:ext cx="33467" cy="10088"/>
            </a:xfrm>
            <a:custGeom>
              <a:avLst/>
              <a:gdLst/>
              <a:ahLst/>
              <a:cxnLst/>
              <a:rect l="l" t="t" r="r" b="b"/>
              <a:pathLst>
                <a:path w="1473" h="444" extrusionOk="0">
                  <a:moveTo>
                    <a:pt x="758" y="1"/>
                  </a:moveTo>
                  <a:cubicBezTo>
                    <a:pt x="527" y="1"/>
                    <a:pt x="299" y="59"/>
                    <a:pt x="100" y="185"/>
                  </a:cubicBezTo>
                  <a:cubicBezTo>
                    <a:pt x="33" y="219"/>
                    <a:pt x="0" y="285"/>
                    <a:pt x="33" y="352"/>
                  </a:cubicBezTo>
                  <a:lnTo>
                    <a:pt x="100" y="419"/>
                  </a:lnTo>
                  <a:cubicBezTo>
                    <a:pt x="117" y="435"/>
                    <a:pt x="133" y="444"/>
                    <a:pt x="154" y="444"/>
                  </a:cubicBezTo>
                  <a:cubicBezTo>
                    <a:pt x="175" y="444"/>
                    <a:pt x="200" y="435"/>
                    <a:pt x="234" y="419"/>
                  </a:cubicBezTo>
                  <a:cubicBezTo>
                    <a:pt x="408" y="321"/>
                    <a:pt x="606" y="270"/>
                    <a:pt x="800" y="270"/>
                  </a:cubicBezTo>
                  <a:cubicBezTo>
                    <a:pt x="939" y="270"/>
                    <a:pt x="1076" y="296"/>
                    <a:pt x="1201" y="352"/>
                  </a:cubicBezTo>
                  <a:cubicBezTo>
                    <a:pt x="1229" y="369"/>
                    <a:pt x="1257" y="376"/>
                    <a:pt x="1282" y="376"/>
                  </a:cubicBezTo>
                  <a:cubicBezTo>
                    <a:pt x="1404" y="376"/>
                    <a:pt x="1473" y="201"/>
                    <a:pt x="1334" y="118"/>
                  </a:cubicBezTo>
                  <a:cubicBezTo>
                    <a:pt x="1151" y="42"/>
                    <a:pt x="954" y="1"/>
                    <a:pt x="75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2" name="Google Shape;1482;p55"/>
            <p:cNvSpPr/>
            <p:nvPr/>
          </p:nvSpPr>
          <p:spPr>
            <a:xfrm>
              <a:off x="8081922" y="2177638"/>
              <a:ext cx="30331" cy="15268"/>
            </a:xfrm>
            <a:custGeom>
              <a:avLst/>
              <a:gdLst/>
              <a:ahLst/>
              <a:cxnLst/>
              <a:rect l="l" t="t" r="r" b="b"/>
              <a:pathLst>
                <a:path w="1335" h="672" extrusionOk="0">
                  <a:moveTo>
                    <a:pt x="243" y="0"/>
                  </a:moveTo>
                  <a:cubicBezTo>
                    <a:pt x="207" y="0"/>
                    <a:pt x="170" y="2"/>
                    <a:pt x="134" y="5"/>
                  </a:cubicBezTo>
                  <a:cubicBezTo>
                    <a:pt x="67" y="5"/>
                    <a:pt x="0" y="71"/>
                    <a:pt x="34" y="171"/>
                  </a:cubicBezTo>
                  <a:cubicBezTo>
                    <a:pt x="34" y="238"/>
                    <a:pt x="101" y="271"/>
                    <a:pt x="167" y="271"/>
                  </a:cubicBezTo>
                  <a:cubicBezTo>
                    <a:pt x="199" y="269"/>
                    <a:pt x="230" y="267"/>
                    <a:pt x="260" y="267"/>
                  </a:cubicBezTo>
                  <a:cubicBezTo>
                    <a:pt x="590" y="267"/>
                    <a:pt x="885" y="428"/>
                    <a:pt x="1068" y="672"/>
                  </a:cubicBezTo>
                  <a:lnTo>
                    <a:pt x="1268" y="672"/>
                  </a:lnTo>
                  <a:cubicBezTo>
                    <a:pt x="1335" y="605"/>
                    <a:pt x="1335" y="538"/>
                    <a:pt x="1268" y="472"/>
                  </a:cubicBezTo>
                  <a:cubicBezTo>
                    <a:pt x="1024" y="166"/>
                    <a:pt x="639" y="0"/>
                    <a:pt x="24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3" name="Google Shape;1483;p55"/>
            <p:cNvSpPr/>
            <p:nvPr/>
          </p:nvSpPr>
          <p:spPr>
            <a:xfrm>
              <a:off x="8141789" y="2123156"/>
              <a:ext cx="93993" cy="207684"/>
            </a:xfrm>
            <a:custGeom>
              <a:avLst/>
              <a:gdLst/>
              <a:ahLst/>
              <a:cxnLst/>
              <a:rect l="l" t="t" r="r" b="b"/>
              <a:pathLst>
                <a:path w="4137" h="9141" extrusionOk="0">
                  <a:moveTo>
                    <a:pt x="701" y="1"/>
                  </a:moveTo>
                  <a:lnTo>
                    <a:pt x="368" y="501"/>
                  </a:lnTo>
                  <a:cubicBezTo>
                    <a:pt x="1235" y="968"/>
                    <a:pt x="868" y="2002"/>
                    <a:pt x="568" y="2469"/>
                  </a:cubicBezTo>
                  <a:cubicBezTo>
                    <a:pt x="1" y="3437"/>
                    <a:pt x="301" y="5138"/>
                    <a:pt x="1001" y="5938"/>
                  </a:cubicBezTo>
                  <a:cubicBezTo>
                    <a:pt x="1001" y="5938"/>
                    <a:pt x="1073" y="5602"/>
                    <a:pt x="1319" y="5602"/>
                  </a:cubicBezTo>
                  <a:cubicBezTo>
                    <a:pt x="1363" y="5602"/>
                    <a:pt x="1413" y="5613"/>
                    <a:pt x="1468" y="5638"/>
                  </a:cubicBezTo>
                  <a:cubicBezTo>
                    <a:pt x="1835" y="5838"/>
                    <a:pt x="1302" y="8140"/>
                    <a:pt x="368" y="9141"/>
                  </a:cubicBezTo>
                  <a:cubicBezTo>
                    <a:pt x="368" y="9141"/>
                    <a:pt x="1669" y="8307"/>
                    <a:pt x="2736" y="5972"/>
                  </a:cubicBezTo>
                  <a:cubicBezTo>
                    <a:pt x="3737" y="3804"/>
                    <a:pt x="4137" y="1936"/>
                    <a:pt x="3837" y="968"/>
                  </a:cubicBezTo>
                  <a:lnTo>
                    <a:pt x="70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4" name="Google Shape;1484;p55"/>
            <p:cNvSpPr/>
            <p:nvPr/>
          </p:nvSpPr>
          <p:spPr>
            <a:xfrm>
              <a:off x="8146992" y="2221692"/>
              <a:ext cx="80474" cy="70977"/>
            </a:xfrm>
            <a:custGeom>
              <a:avLst/>
              <a:gdLst/>
              <a:ahLst/>
              <a:cxnLst/>
              <a:rect l="l" t="t" r="r" b="b"/>
              <a:pathLst>
                <a:path w="3542" h="3124" extrusionOk="0">
                  <a:moveTo>
                    <a:pt x="2044" y="0"/>
                  </a:moveTo>
                  <a:cubicBezTo>
                    <a:pt x="1248" y="0"/>
                    <a:pt x="546" y="906"/>
                    <a:pt x="305" y="1568"/>
                  </a:cubicBezTo>
                  <a:cubicBezTo>
                    <a:pt x="1" y="2360"/>
                    <a:pt x="308" y="3124"/>
                    <a:pt x="1075" y="3124"/>
                  </a:cubicBezTo>
                  <a:cubicBezTo>
                    <a:pt x="1148" y="3124"/>
                    <a:pt x="1225" y="3117"/>
                    <a:pt x="1306" y="3103"/>
                  </a:cubicBezTo>
                  <a:cubicBezTo>
                    <a:pt x="2007" y="2936"/>
                    <a:pt x="2607" y="2535"/>
                    <a:pt x="3007" y="1935"/>
                  </a:cubicBezTo>
                  <a:cubicBezTo>
                    <a:pt x="3541" y="1235"/>
                    <a:pt x="3174" y="200"/>
                    <a:pt x="2307" y="34"/>
                  </a:cubicBezTo>
                  <a:cubicBezTo>
                    <a:pt x="2219" y="11"/>
                    <a:pt x="2131" y="0"/>
                    <a:pt x="2044" y="0"/>
                  </a:cubicBezTo>
                  <a:close/>
                </a:path>
              </a:pathLst>
            </a:custGeom>
            <a:solidFill>
              <a:srgbClr val="E4897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5" name="Google Shape;1485;p55"/>
            <p:cNvSpPr/>
            <p:nvPr/>
          </p:nvSpPr>
          <p:spPr>
            <a:xfrm>
              <a:off x="8047819" y="2261861"/>
              <a:ext cx="51552" cy="45485"/>
            </a:xfrm>
            <a:custGeom>
              <a:avLst/>
              <a:gdLst/>
              <a:ahLst/>
              <a:cxnLst/>
              <a:rect l="l" t="t" r="r" b="b"/>
              <a:pathLst>
                <a:path w="2269" h="2002" extrusionOk="0">
                  <a:moveTo>
                    <a:pt x="2135" y="0"/>
                  </a:moveTo>
                  <a:cubicBezTo>
                    <a:pt x="1602" y="401"/>
                    <a:pt x="968" y="667"/>
                    <a:pt x="334" y="801"/>
                  </a:cubicBezTo>
                  <a:cubicBezTo>
                    <a:pt x="134" y="868"/>
                    <a:pt x="0" y="901"/>
                    <a:pt x="0" y="901"/>
                  </a:cubicBezTo>
                  <a:cubicBezTo>
                    <a:pt x="201" y="1234"/>
                    <a:pt x="367" y="1601"/>
                    <a:pt x="534" y="2002"/>
                  </a:cubicBezTo>
                  <a:cubicBezTo>
                    <a:pt x="601" y="2002"/>
                    <a:pt x="668" y="1968"/>
                    <a:pt x="734" y="1935"/>
                  </a:cubicBezTo>
                  <a:cubicBezTo>
                    <a:pt x="1702" y="1735"/>
                    <a:pt x="2069" y="1335"/>
                    <a:pt x="2202" y="934"/>
                  </a:cubicBezTo>
                  <a:cubicBezTo>
                    <a:pt x="2269" y="734"/>
                    <a:pt x="2269" y="534"/>
                    <a:pt x="2235" y="334"/>
                  </a:cubicBezTo>
                  <a:cubicBezTo>
                    <a:pt x="2202" y="200"/>
                    <a:pt x="2169" y="100"/>
                    <a:pt x="213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6" name="Google Shape;1486;p55"/>
            <p:cNvSpPr/>
            <p:nvPr/>
          </p:nvSpPr>
          <p:spPr>
            <a:xfrm>
              <a:off x="8055385" y="2261861"/>
              <a:ext cx="43236" cy="25787"/>
            </a:xfrm>
            <a:custGeom>
              <a:avLst/>
              <a:gdLst/>
              <a:ahLst/>
              <a:cxnLst/>
              <a:rect l="l" t="t" r="r" b="b"/>
              <a:pathLst>
                <a:path w="1903" h="1135" extrusionOk="0">
                  <a:moveTo>
                    <a:pt x="1802" y="0"/>
                  </a:moveTo>
                  <a:cubicBezTo>
                    <a:pt x="1269" y="401"/>
                    <a:pt x="635" y="667"/>
                    <a:pt x="1" y="801"/>
                  </a:cubicBezTo>
                  <a:lnTo>
                    <a:pt x="168" y="1134"/>
                  </a:lnTo>
                  <a:cubicBezTo>
                    <a:pt x="1068" y="934"/>
                    <a:pt x="1669" y="667"/>
                    <a:pt x="1902" y="334"/>
                  </a:cubicBezTo>
                  <a:cubicBezTo>
                    <a:pt x="1869" y="200"/>
                    <a:pt x="1836" y="100"/>
                    <a:pt x="1802"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7" name="Google Shape;1487;p55"/>
            <p:cNvSpPr/>
            <p:nvPr/>
          </p:nvSpPr>
          <p:spPr>
            <a:xfrm>
              <a:off x="8064496" y="2283082"/>
              <a:ext cx="33353" cy="23515"/>
            </a:xfrm>
            <a:custGeom>
              <a:avLst/>
              <a:gdLst/>
              <a:ahLst/>
              <a:cxnLst/>
              <a:rect l="l" t="t" r="r" b="b"/>
              <a:pathLst>
                <a:path w="1468" h="1035" extrusionOk="0">
                  <a:moveTo>
                    <a:pt x="1468" y="0"/>
                  </a:moveTo>
                  <a:lnTo>
                    <a:pt x="1468" y="0"/>
                  </a:lnTo>
                  <a:cubicBezTo>
                    <a:pt x="1101" y="67"/>
                    <a:pt x="767" y="234"/>
                    <a:pt x="434" y="434"/>
                  </a:cubicBezTo>
                  <a:cubicBezTo>
                    <a:pt x="234" y="567"/>
                    <a:pt x="100" y="801"/>
                    <a:pt x="0" y="1034"/>
                  </a:cubicBezTo>
                  <a:cubicBezTo>
                    <a:pt x="968" y="801"/>
                    <a:pt x="1335" y="401"/>
                    <a:pt x="1468" y="0"/>
                  </a:cubicBezTo>
                  <a:close/>
                </a:path>
              </a:pathLst>
            </a:custGeom>
            <a:solidFill>
              <a:srgbClr val="DE575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8" name="Google Shape;1488;p55"/>
            <p:cNvSpPr/>
            <p:nvPr/>
          </p:nvSpPr>
          <p:spPr>
            <a:xfrm>
              <a:off x="7999312" y="2047612"/>
              <a:ext cx="263756" cy="137751"/>
            </a:xfrm>
            <a:custGeom>
              <a:avLst/>
              <a:gdLst/>
              <a:ahLst/>
              <a:cxnLst/>
              <a:rect l="l" t="t" r="r" b="b"/>
              <a:pathLst>
                <a:path w="11609" h="6063" extrusionOk="0">
                  <a:moveTo>
                    <a:pt x="5195" y="0"/>
                  </a:moveTo>
                  <a:cubicBezTo>
                    <a:pt x="3748" y="0"/>
                    <a:pt x="2535" y="546"/>
                    <a:pt x="2135" y="1091"/>
                  </a:cubicBezTo>
                  <a:cubicBezTo>
                    <a:pt x="2135" y="1091"/>
                    <a:pt x="1" y="1558"/>
                    <a:pt x="1068" y="3626"/>
                  </a:cubicBezTo>
                  <a:lnTo>
                    <a:pt x="2436" y="2525"/>
                  </a:lnTo>
                  <a:cubicBezTo>
                    <a:pt x="2436" y="2525"/>
                    <a:pt x="4597" y="6062"/>
                    <a:pt x="10055" y="6062"/>
                  </a:cubicBezTo>
                  <a:cubicBezTo>
                    <a:pt x="10106" y="6062"/>
                    <a:pt x="10157" y="6062"/>
                    <a:pt x="10208" y="6061"/>
                  </a:cubicBezTo>
                  <a:cubicBezTo>
                    <a:pt x="10208" y="6061"/>
                    <a:pt x="11609" y="3826"/>
                    <a:pt x="8974" y="1458"/>
                  </a:cubicBezTo>
                  <a:cubicBezTo>
                    <a:pt x="7775" y="380"/>
                    <a:pt x="6403" y="0"/>
                    <a:pt x="519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9" name="Google Shape;1489;p55"/>
            <p:cNvSpPr/>
            <p:nvPr/>
          </p:nvSpPr>
          <p:spPr>
            <a:xfrm>
              <a:off x="7839409" y="2394478"/>
              <a:ext cx="175853" cy="521447"/>
            </a:xfrm>
            <a:custGeom>
              <a:avLst/>
              <a:gdLst/>
              <a:ahLst/>
              <a:cxnLst/>
              <a:rect l="l" t="t" r="r" b="b"/>
              <a:pathLst>
                <a:path w="7740" h="22951" extrusionOk="0">
                  <a:moveTo>
                    <a:pt x="7739" y="1"/>
                  </a:moveTo>
                  <a:lnTo>
                    <a:pt x="2769" y="368"/>
                  </a:lnTo>
                  <a:cubicBezTo>
                    <a:pt x="734" y="4671"/>
                    <a:pt x="0" y="22951"/>
                    <a:pt x="0" y="22951"/>
                  </a:cubicBezTo>
                  <a:lnTo>
                    <a:pt x="2402" y="22951"/>
                  </a:lnTo>
                  <a:cubicBezTo>
                    <a:pt x="2902" y="8073"/>
                    <a:pt x="7739" y="1"/>
                    <a:pt x="7739"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0" name="Google Shape;1490;p55"/>
            <p:cNvSpPr/>
            <p:nvPr/>
          </p:nvSpPr>
          <p:spPr>
            <a:xfrm>
              <a:off x="8115275" y="2394478"/>
              <a:ext cx="180397" cy="577520"/>
            </a:xfrm>
            <a:custGeom>
              <a:avLst/>
              <a:gdLst/>
              <a:ahLst/>
              <a:cxnLst/>
              <a:rect l="l" t="t" r="r" b="b"/>
              <a:pathLst>
                <a:path w="7940" h="25419" extrusionOk="0">
                  <a:moveTo>
                    <a:pt x="1435" y="1"/>
                  </a:moveTo>
                  <a:cubicBezTo>
                    <a:pt x="1435" y="1"/>
                    <a:pt x="0" y="20549"/>
                    <a:pt x="5771" y="25419"/>
                  </a:cubicBezTo>
                  <a:lnTo>
                    <a:pt x="7539" y="23784"/>
                  </a:lnTo>
                  <a:cubicBezTo>
                    <a:pt x="7539" y="23784"/>
                    <a:pt x="5704" y="11943"/>
                    <a:pt x="6838" y="7072"/>
                  </a:cubicBezTo>
                  <a:cubicBezTo>
                    <a:pt x="7939" y="2202"/>
                    <a:pt x="7539" y="401"/>
                    <a:pt x="7539" y="401"/>
                  </a:cubicBezTo>
                  <a:lnTo>
                    <a:pt x="1435"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1" name="Google Shape;1491;p55"/>
            <p:cNvSpPr/>
            <p:nvPr/>
          </p:nvSpPr>
          <p:spPr>
            <a:xfrm>
              <a:off x="8117547" y="2384640"/>
              <a:ext cx="113691" cy="305448"/>
            </a:xfrm>
            <a:custGeom>
              <a:avLst/>
              <a:gdLst/>
              <a:ahLst/>
              <a:cxnLst/>
              <a:rect l="l" t="t" r="r" b="b"/>
              <a:pathLst>
                <a:path w="5004" h="13444" extrusionOk="0">
                  <a:moveTo>
                    <a:pt x="1535" y="0"/>
                  </a:moveTo>
                  <a:cubicBezTo>
                    <a:pt x="0" y="2969"/>
                    <a:pt x="1535" y="13443"/>
                    <a:pt x="1535" y="13443"/>
                  </a:cubicBezTo>
                  <a:lnTo>
                    <a:pt x="3836" y="5371"/>
                  </a:lnTo>
                  <a:lnTo>
                    <a:pt x="1868" y="4904"/>
                  </a:lnTo>
                  <a:lnTo>
                    <a:pt x="5004" y="3036"/>
                  </a:lnTo>
                  <a:lnTo>
                    <a:pt x="1535"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2" name="Google Shape;1492;p55"/>
            <p:cNvSpPr/>
            <p:nvPr/>
          </p:nvSpPr>
          <p:spPr>
            <a:xfrm>
              <a:off x="7919747" y="2389184"/>
              <a:ext cx="100809" cy="281183"/>
            </a:xfrm>
            <a:custGeom>
              <a:avLst/>
              <a:gdLst/>
              <a:ahLst/>
              <a:cxnLst/>
              <a:rect l="l" t="t" r="r" b="b"/>
              <a:pathLst>
                <a:path w="4437" h="12376" extrusionOk="0">
                  <a:moveTo>
                    <a:pt x="4437" y="0"/>
                  </a:moveTo>
                  <a:lnTo>
                    <a:pt x="0" y="2769"/>
                  </a:lnTo>
                  <a:lnTo>
                    <a:pt x="1835" y="4737"/>
                  </a:lnTo>
                  <a:lnTo>
                    <a:pt x="267" y="5271"/>
                  </a:lnTo>
                  <a:lnTo>
                    <a:pt x="100" y="12376"/>
                  </a:lnTo>
                  <a:cubicBezTo>
                    <a:pt x="100" y="12376"/>
                    <a:pt x="2235" y="3703"/>
                    <a:pt x="443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3" name="Google Shape;1493;p55"/>
            <p:cNvSpPr/>
            <p:nvPr/>
          </p:nvSpPr>
          <p:spPr>
            <a:xfrm>
              <a:off x="8225921" y="2497559"/>
              <a:ext cx="52301" cy="135684"/>
            </a:xfrm>
            <a:custGeom>
              <a:avLst/>
              <a:gdLst/>
              <a:ahLst/>
              <a:cxnLst/>
              <a:rect l="l" t="t" r="r" b="b"/>
              <a:pathLst>
                <a:path w="2302" h="5972" extrusionOk="0">
                  <a:moveTo>
                    <a:pt x="634" y="0"/>
                  </a:moveTo>
                  <a:cubicBezTo>
                    <a:pt x="634" y="1"/>
                    <a:pt x="0" y="3369"/>
                    <a:pt x="1601" y="5971"/>
                  </a:cubicBezTo>
                  <a:cubicBezTo>
                    <a:pt x="1601" y="4804"/>
                    <a:pt x="1735" y="3670"/>
                    <a:pt x="1935" y="2535"/>
                  </a:cubicBezTo>
                  <a:cubicBezTo>
                    <a:pt x="2102" y="1902"/>
                    <a:pt x="2202" y="1335"/>
                    <a:pt x="2302" y="834"/>
                  </a:cubicBezTo>
                  <a:cubicBezTo>
                    <a:pt x="1335" y="301"/>
                    <a:pt x="634" y="0"/>
                    <a:pt x="634"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4" name="Google Shape;1494;p55"/>
            <p:cNvSpPr/>
            <p:nvPr/>
          </p:nvSpPr>
          <p:spPr>
            <a:xfrm>
              <a:off x="8201657" y="2759020"/>
              <a:ext cx="84905" cy="212977"/>
            </a:xfrm>
            <a:custGeom>
              <a:avLst/>
              <a:gdLst/>
              <a:ahLst/>
              <a:cxnLst/>
              <a:rect l="l" t="t" r="r" b="b"/>
              <a:pathLst>
                <a:path w="3737" h="9374" extrusionOk="0">
                  <a:moveTo>
                    <a:pt x="2870" y="1"/>
                  </a:moveTo>
                  <a:cubicBezTo>
                    <a:pt x="2403" y="1535"/>
                    <a:pt x="1402" y="4704"/>
                    <a:pt x="1" y="6605"/>
                  </a:cubicBezTo>
                  <a:cubicBezTo>
                    <a:pt x="435" y="7673"/>
                    <a:pt x="1102" y="8607"/>
                    <a:pt x="1969" y="9374"/>
                  </a:cubicBezTo>
                  <a:lnTo>
                    <a:pt x="3737" y="7739"/>
                  </a:lnTo>
                  <a:cubicBezTo>
                    <a:pt x="3737" y="7739"/>
                    <a:pt x="3170" y="4070"/>
                    <a:pt x="2870"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5" name="Google Shape;1495;p55"/>
            <p:cNvSpPr/>
            <p:nvPr/>
          </p:nvSpPr>
          <p:spPr>
            <a:xfrm>
              <a:off x="8185753" y="2403475"/>
              <a:ext cx="219566" cy="573839"/>
            </a:xfrm>
            <a:custGeom>
              <a:avLst/>
              <a:gdLst/>
              <a:ahLst/>
              <a:cxnLst/>
              <a:rect l="l" t="t" r="r" b="b"/>
              <a:pathLst>
                <a:path w="9664" h="25257" extrusionOk="0">
                  <a:moveTo>
                    <a:pt x="4153" y="0"/>
                  </a:moveTo>
                  <a:cubicBezTo>
                    <a:pt x="4136" y="0"/>
                    <a:pt x="4120" y="2"/>
                    <a:pt x="4103" y="5"/>
                  </a:cubicBezTo>
                  <a:cubicBezTo>
                    <a:pt x="4103" y="5"/>
                    <a:pt x="2502" y="539"/>
                    <a:pt x="2369" y="2040"/>
                  </a:cubicBezTo>
                  <a:cubicBezTo>
                    <a:pt x="2302" y="3174"/>
                    <a:pt x="2402" y="4308"/>
                    <a:pt x="2669" y="5376"/>
                  </a:cubicBezTo>
                  <a:cubicBezTo>
                    <a:pt x="2669" y="5376"/>
                    <a:pt x="6305" y="12381"/>
                    <a:pt x="5638" y="14582"/>
                  </a:cubicBezTo>
                  <a:cubicBezTo>
                    <a:pt x="5004" y="16784"/>
                    <a:pt x="0" y="23455"/>
                    <a:pt x="0" y="23455"/>
                  </a:cubicBezTo>
                  <a:lnTo>
                    <a:pt x="1735" y="25256"/>
                  </a:lnTo>
                  <a:cubicBezTo>
                    <a:pt x="1735" y="25256"/>
                    <a:pt x="7706" y="18585"/>
                    <a:pt x="8707" y="15783"/>
                  </a:cubicBezTo>
                  <a:cubicBezTo>
                    <a:pt x="9663" y="13012"/>
                    <a:pt x="5662" y="0"/>
                    <a:pt x="415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0" name="Google Shape;1349;p52">
            <a:extLst>
              <a:ext uri="{FF2B5EF4-FFF2-40B4-BE49-F238E27FC236}">
                <a16:creationId xmlns:a16="http://schemas.microsoft.com/office/drawing/2014/main" id="{EB6C15B9-AF38-4B04-97B4-52390C0CB411}"/>
              </a:ext>
            </a:extLst>
          </p:cNvPr>
          <p:cNvSpPr txBox="1">
            <a:spLocks/>
          </p:cNvSpPr>
          <p:nvPr/>
        </p:nvSpPr>
        <p:spPr>
          <a:xfrm>
            <a:off x="6048635" y="6335885"/>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0C2054">
                    <a:lumMod val="90000"/>
                    <a:lumOff val="10000"/>
                  </a:srgbClr>
                </a:solidFill>
              </a:rPr>
              <a:t>—Nikhil </a:t>
            </a:r>
            <a:r>
              <a:rPr lang="en-IN" sz="2133" kern="0" dirty="0" err="1">
                <a:solidFill>
                  <a:srgbClr val="0C2054">
                    <a:lumMod val="90000"/>
                    <a:lumOff val="10000"/>
                  </a:srgbClr>
                </a:solidFill>
              </a:rPr>
              <a:t>Lathiya</a:t>
            </a:r>
            <a:endParaRPr lang="en-IN" sz="2133" kern="0" dirty="0">
              <a:solidFill>
                <a:srgbClr val="0C2054">
                  <a:lumMod val="90000"/>
                  <a:lumOff val="10000"/>
                </a:srgbClr>
              </a:solidFill>
            </a:endParaRPr>
          </a:p>
        </p:txBody>
      </p:sp>
    </p:spTree>
    <p:extLst>
      <p:ext uri="{BB962C8B-B14F-4D97-AF65-F5344CB8AC3E}">
        <p14:creationId xmlns:p14="http://schemas.microsoft.com/office/powerpoint/2010/main" val="143596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37"/>
                                        </p:tgtEl>
                                        <p:attrNameLst>
                                          <p:attrName>style.visibility</p:attrName>
                                        </p:attrNameLst>
                                      </p:cBhvr>
                                      <p:to>
                                        <p:strVal val="visible"/>
                                      </p:to>
                                    </p:set>
                                    <p:animEffect transition="in" filter="fade">
                                      <p:cBhvr>
                                        <p:cTn id="7" dur="1000"/>
                                        <p:tgtEl>
                                          <p:spTgt spid="1437"/>
                                        </p:tgtEl>
                                      </p:cBhvr>
                                    </p:animEffect>
                                    <p:anim calcmode="lin" valueType="num">
                                      <p:cBhvr>
                                        <p:cTn id="8" dur="1000" fill="hold"/>
                                        <p:tgtEl>
                                          <p:spTgt spid="1437"/>
                                        </p:tgtEl>
                                        <p:attrNameLst>
                                          <p:attrName>ppt_x</p:attrName>
                                        </p:attrNameLst>
                                      </p:cBhvr>
                                      <p:tavLst>
                                        <p:tav tm="0">
                                          <p:val>
                                            <p:strVal val="#ppt_x"/>
                                          </p:val>
                                        </p:tav>
                                        <p:tav tm="100000">
                                          <p:val>
                                            <p:strVal val="#ppt_x"/>
                                          </p:val>
                                        </p:tav>
                                      </p:tavLst>
                                    </p:anim>
                                    <p:anim calcmode="lin" valueType="num">
                                      <p:cBhvr>
                                        <p:cTn id="9" dur="1000" fill="hold"/>
                                        <p:tgtEl>
                                          <p:spTgt spid="14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39"/>
                                        </p:tgtEl>
                                        <p:attrNameLst>
                                          <p:attrName>style.visibility</p:attrName>
                                        </p:attrNameLst>
                                      </p:cBhvr>
                                      <p:to>
                                        <p:strVal val="visible"/>
                                      </p:to>
                                    </p:set>
                                    <p:animEffect transition="in" filter="fade">
                                      <p:cBhvr>
                                        <p:cTn id="12" dur="1000"/>
                                        <p:tgtEl>
                                          <p:spTgt spid="1439"/>
                                        </p:tgtEl>
                                      </p:cBhvr>
                                    </p:animEffect>
                                    <p:anim calcmode="lin" valueType="num">
                                      <p:cBhvr>
                                        <p:cTn id="13" dur="1000" fill="hold"/>
                                        <p:tgtEl>
                                          <p:spTgt spid="1439"/>
                                        </p:tgtEl>
                                        <p:attrNameLst>
                                          <p:attrName>ppt_x</p:attrName>
                                        </p:attrNameLst>
                                      </p:cBhvr>
                                      <p:tavLst>
                                        <p:tav tm="0">
                                          <p:val>
                                            <p:strVal val="#ppt_x"/>
                                          </p:val>
                                        </p:tav>
                                        <p:tav tm="100000">
                                          <p:val>
                                            <p:strVal val="#ppt_x"/>
                                          </p:val>
                                        </p:tav>
                                      </p:tavLst>
                                    </p:anim>
                                    <p:anim calcmode="lin" valueType="num">
                                      <p:cBhvr>
                                        <p:cTn id="14" dur="1000" fill="hold"/>
                                        <p:tgtEl>
                                          <p:spTgt spid="14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2919" name="Google Shape;2919;p76"/>
          <p:cNvSpPr txBox="1">
            <a:spLocks noGrp="1"/>
          </p:cNvSpPr>
          <p:nvPr>
            <p:ph type="title"/>
          </p:nvPr>
        </p:nvSpPr>
        <p:spPr>
          <a:xfrm>
            <a:off x="1163200" y="503481"/>
            <a:ext cx="10272000" cy="646400"/>
          </a:xfrm>
          <a:prstGeom prst="rect">
            <a:avLst/>
          </a:prstGeom>
        </p:spPr>
        <p:txBody>
          <a:bodyPr spcFirstLastPara="1" wrap="square" lIns="121900" tIns="121900" rIns="121900" bIns="121900" anchor="ctr" anchorCtr="0">
            <a:noAutofit/>
          </a:bodyPr>
          <a:lstStyle/>
          <a:p>
            <a:r>
              <a:rPr lang="en-IN" dirty="0"/>
              <a:t>I</a:t>
            </a:r>
            <a:r>
              <a:rPr lang="en" dirty="0"/>
              <a:t>mportance of Feasibility</a:t>
            </a:r>
            <a:endParaRPr dirty="0"/>
          </a:p>
        </p:txBody>
      </p:sp>
      <p:sp>
        <p:nvSpPr>
          <p:cNvPr id="2920" name="Google Shape;2920;p76"/>
          <p:cNvSpPr txBox="1"/>
          <p:nvPr/>
        </p:nvSpPr>
        <p:spPr>
          <a:xfrm>
            <a:off x="648667" y="1664519"/>
            <a:ext cx="10284800" cy="4570000"/>
          </a:xfrm>
          <a:prstGeom prst="rect">
            <a:avLst/>
          </a:prstGeom>
          <a:noFill/>
          <a:ln>
            <a:noFill/>
          </a:ln>
        </p:spPr>
        <p:txBody>
          <a:bodyPr spcFirstLastPara="1" wrap="square" lIns="121900" tIns="121900" rIns="121900" bIns="121900" anchor="t" anchorCtr="0">
            <a:noAutofit/>
          </a:bodyPr>
          <a:lstStyle/>
          <a:p>
            <a:pPr marL="380990" indent="-380990" defTabSz="1219170">
              <a:buClr>
                <a:srgbClr val="000000"/>
              </a:buClr>
              <a:buFont typeface="Wingdings" panose="05000000000000000000" pitchFamily="2" charset="2"/>
              <a:buChar char="q"/>
            </a:pPr>
            <a:r>
              <a:rPr lang="en-IN" sz="2400" kern="0" dirty="0">
                <a:solidFill>
                  <a:srgbClr val="191919"/>
                </a:solidFill>
                <a:latin typeface="Poppins"/>
                <a:ea typeface="Poppins"/>
                <a:cs typeface="Poppins"/>
                <a:sym typeface="Poppins"/>
              </a:rPr>
              <a:t>G</a:t>
            </a:r>
            <a:r>
              <a:rPr lang="en" sz="2400" kern="0" dirty="0">
                <a:solidFill>
                  <a:srgbClr val="191919"/>
                </a:solidFill>
                <a:latin typeface="Poppins"/>
                <a:ea typeface="Poppins"/>
                <a:cs typeface="Poppins"/>
                <a:sym typeface="Poppins"/>
              </a:rPr>
              <a:t>et a clear – cut idea of weather the project is likely to be successful , before allocating budget , manpower and time.</a:t>
            </a:r>
          </a:p>
          <a:p>
            <a:pPr marL="380990" indent="-380990" defTabSz="1219170">
              <a:buClr>
                <a:srgbClr val="000000"/>
              </a:buClr>
              <a:buFont typeface="Wingdings" panose="05000000000000000000" pitchFamily="2" charset="2"/>
              <a:buChar char="q"/>
            </a:pPr>
            <a:endParaRPr lang="en" sz="2400" kern="0" dirty="0">
              <a:solidFill>
                <a:srgbClr val="191919"/>
              </a:solidFill>
              <a:latin typeface="Poppins"/>
              <a:ea typeface="Poppins"/>
              <a:cs typeface="Poppins"/>
              <a:sym typeface="Poppins"/>
            </a:endParaRPr>
          </a:p>
          <a:p>
            <a:pPr marL="380990" indent="-380990" defTabSz="1219170">
              <a:buClr>
                <a:srgbClr val="000000"/>
              </a:buClr>
              <a:buFont typeface="Wingdings" panose="05000000000000000000" pitchFamily="2" charset="2"/>
              <a:buChar char="q"/>
            </a:pPr>
            <a:r>
              <a:rPr lang="en-IN" sz="2400" kern="0" dirty="0">
                <a:solidFill>
                  <a:srgbClr val="191919"/>
                </a:solidFill>
                <a:latin typeface="Poppins"/>
                <a:ea typeface="Poppins"/>
                <a:cs typeface="Poppins"/>
                <a:sym typeface="Poppins"/>
              </a:rPr>
              <a:t>I</a:t>
            </a:r>
            <a:r>
              <a:rPr lang="en" sz="2400" kern="0" dirty="0">
                <a:solidFill>
                  <a:srgbClr val="191919"/>
                </a:solidFill>
                <a:latin typeface="Poppins"/>
                <a:ea typeface="Poppins"/>
                <a:cs typeface="Poppins"/>
                <a:sym typeface="Poppins"/>
              </a:rPr>
              <a:t>mproves project team’s focus</a:t>
            </a:r>
          </a:p>
          <a:p>
            <a:pPr marL="380990" indent="-380990" defTabSz="1219170">
              <a:buClr>
                <a:srgbClr val="000000"/>
              </a:buClr>
              <a:buFont typeface="Wingdings" panose="05000000000000000000" pitchFamily="2" charset="2"/>
              <a:buChar char="q"/>
            </a:pPr>
            <a:endParaRPr lang="en" sz="2400" kern="0" dirty="0">
              <a:solidFill>
                <a:srgbClr val="191919"/>
              </a:solidFill>
              <a:latin typeface="Poppins"/>
              <a:ea typeface="Poppins"/>
              <a:cs typeface="Poppins"/>
              <a:sym typeface="Poppins"/>
            </a:endParaRPr>
          </a:p>
          <a:p>
            <a:pPr marL="380990" indent="-380990" defTabSz="1219170">
              <a:buClr>
                <a:srgbClr val="000000"/>
              </a:buClr>
              <a:buFont typeface="Wingdings" panose="05000000000000000000" pitchFamily="2" charset="2"/>
              <a:buChar char="q"/>
            </a:pPr>
            <a:r>
              <a:rPr lang="en-IN" sz="2400" kern="0" dirty="0">
                <a:solidFill>
                  <a:srgbClr val="191919"/>
                </a:solidFill>
                <a:latin typeface="Poppins"/>
                <a:ea typeface="Poppins"/>
                <a:cs typeface="Poppins"/>
                <a:sym typeface="Poppins"/>
              </a:rPr>
              <a:t>P</a:t>
            </a:r>
            <a:r>
              <a:rPr lang="en" sz="2400" kern="0" dirty="0">
                <a:solidFill>
                  <a:srgbClr val="191919"/>
                </a:solidFill>
                <a:latin typeface="Poppins"/>
                <a:ea typeface="Poppins"/>
                <a:cs typeface="Poppins"/>
                <a:sym typeface="Poppins"/>
              </a:rPr>
              <a:t>rovides valuable information for a “go/no-go” decision</a:t>
            </a:r>
          </a:p>
          <a:p>
            <a:pPr marL="380990" indent="-380990" defTabSz="1219170">
              <a:buClr>
                <a:srgbClr val="000000"/>
              </a:buClr>
              <a:buFont typeface="Wingdings" panose="05000000000000000000" pitchFamily="2" charset="2"/>
              <a:buChar char="q"/>
            </a:pPr>
            <a:endParaRPr lang="en" sz="2400" kern="0" dirty="0">
              <a:solidFill>
                <a:srgbClr val="191919"/>
              </a:solidFill>
              <a:latin typeface="Poppins"/>
              <a:ea typeface="Poppins"/>
              <a:cs typeface="Poppins"/>
              <a:sym typeface="Poppins"/>
            </a:endParaRPr>
          </a:p>
          <a:p>
            <a:pPr marL="380990" indent="-380990" defTabSz="1219170">
              <a:buClr>
                <a:srgbClr val="000000"/>
              </a:buClr>
              <a:buFont typeface="Wingdings" panose="05000000000000000000" pitchFamily="2" charset="2"/>
              <a:buChar char="q"/>
            </a:pPr>
            <a:r>
              <a:rPr lang="en-IN" sz="2400" kern="0" dirty="0">
                <a:solidFill>
                  <a:srgbClr val="191919"/>
                </a:solidFill>
                <a:latin typeface="Poppins"/>
                <a:ea typeface="Poppins"/>
                <a:cs typeface="Poppins"/>
                <a:sym typeface="Poppins"/>
              </a:rPr>
              <a:t>I</a:t>
            </a:r>
            <a:r>
              <a:rPr lang="en" sz="2400" kern="0" dirty="0">
                <a:solidFill>
                  <a:srgbClr val="191919"/>
                </a:solidFill>
                <a:latin typeface="Poppins"/>
                <a:ea typeface="Poppins"/>
                <a:cs typeface="Poppins"/>
                <a:sym typeface="Poppins"/>
              </a:rPr>
              <a:t>dentifies a valid reason to undertake the project</a:t>
            </a:r>
          </a:p>
          <a:p>
            <a:pPr marL="380990" indent="-380990" defTabSz="1219170">
              <a:buClr>
                <a:srgbClr val="000000"/>
              </a:buClr>
              <a:buFont typeface="Wingdings" panose="05000000000000000000" pitchFamily="2" charset="2"/>
              <a:buChar char="q"/>
            </a:pPr>
            <a:endParaRPr lang="en" sz="2400" kern="0" dirty="0">
              <a:solidFill>
                <a:srgbClr val="191919"/>
              </a:solidFill>
              <a:latin typeface="Poppins"/>
              <a:ea typeface="Poppins"/>
              <a:cs typeface="Poppins"/>
              <a:sym typeface="Poppins"/>
            </a:endParaRPr>
          </a:p>
          <a:p>
            <a:pPr marL="380990" indent="-380990" defTabSz="1219170">
              <a:buClr>
                <a:srgbClr val="000000"/>
              </a:buClr>
              <a:buFont typeface="Wingdings" panose="05000000000000000000" pitchFamily="2" charset="2"/>
              <a:buChar char="q"/>
            </a:pPr>
            <a:r>
              <a:rPr lang="en-IN" sz="2400" kern="0" dirty="0">
                <a:solidFill>
                  <a:srgbClr val="191919"/>
                </a:solidFill>
                <a:latin typeface="Poppins"/>
                <a:ea typeface="Poppins"/>
                <a:cs typeface="Poppins"/>
                <a:sym typeface="Poppins"/>
              </a:rPr>
              <a:t>D</a:t>
            </a:r>
            <a:r>
              <a:rPr lang="en" sz="2400" kern="0" dirty="0">
                <a:solidFill>
                  <a:srgbClr val="191919"/>
                </a:solidFill>
                <a:latin typeface="Poppins"/>
                <a:ea typeface="Poppins"/>
                <a:cs typeface="Poppins"/>
                <a:sym typeface="Poppins"/>
              </a:rPr>
              <a:t>iagonoses error and aids in troubleshooting them</a:t>
            </a:r>
          </a:p>
          <a:p>
            <a:pPr marL="380990" indent="-380990" defTabSz="1219170">
              <a:buClr>
                <a:srgbClr val="000000"/>
              </a:buClr>
              <a:buFont typeface="Wingdings" panose="05000000000000000000" pitchFamily="2" charset="2"/>
              <a:buChar char="q"/>
            </a:pPr>
            <a:endParaRPr lang="en" sz="2400" kern="0" dirty="0">
              <a:solidFill>
                <a:srgbClr val="191919"/>
              </a:solidFill>
              <a:latin typeface="Poppins"/>
              <a:ea typeface="Poppins"/>
              <a:cs typeface="Poppins"/>
              <a:sym typeface="Poppins"/>
            </a:endParaRPr>
          </a:p>
          <a:p>
            <a:pPr marL="380990" indent="-380990" defTabSz="1219170">
              <a:buClr>
                <a:srgbClr val="000000"/>
              </a:buClr>
              <a:buFont typeface="Wingdings" panose="05000000000000000000" pitchFamily="2" charset="2"/>
              <a:buChar char="q"/>
            </a:pPr>
            <a:r>
              <a:rPr lang="en-IN" sz="2400" kern="0" dirty="0">
                <a:solidFill>
                  <a:srgbClr val="191919"/>
                </a:solidFill>
                <a:latin typeface="Poppins"/>
                <a:ea typeface="Poppins"/>
                <a:cs typeface="Poppins"/>
                <a:sym typeface="Poppins"/>
              </a:rPr>
              <a:t>E</a:t>
            </a:r>
            <a:r>
              <a:rPr lang="en" sz="2400" kern="0" dirty="0">
                <a:solidFill>
                  <a:srgbClr val="191919"/>
                </a:solidFill>
                <a:latin typeface="Poppins"/>
                <a:ea typeface="Poppins"/>
                <a:cs typeface="Poppins"/>
                <a:sym typeface="Poppins"/>
              </a:rPr>
              <a:t>nhances the success rate by evaluting multiple parameters </a:t>
            </a:r>
          </a:p>
          <a:p>
            <a:pPr marL="380990" indent="-380990" defTabSz="1219170">
              <a:buClr>
                <a:srgbClr val="000000"/>
              </a:buClr>
              <a:buFont typeface="Wingdings" panose="05000000000000000000" pitchFamily="2" charset="2"/>
              <a:buChar char="q"/>
            </a:pPr>
            <a:endParaRPr sz="2133" kern="0" dirty="0">
              <a:solidFill>
                <a:srgbClr val="191919"/>
              </a:solidFill>
              <a:latin typeface="Poppins"/>
              <a:ea typeface="Poppins"/>
              <a:cs typeface="Poppins"/>
              <a:sym typeface="Poppins"/>
            </a:endParaRPr>
          </a:p>
          <a:p>
            <a:pPr marR="67732" defTabSz="1219170">
              <a:buClr>
                <a:srgbClr val="000000"/>
              </a:buClr>
            </a:pPr>
            <a:endParaRPr sz="1867" kern="0" dirty="0">
              <a:solidFill>
                <a:srgbClr val="191919"/>
              </a:solidFill>
              <a:latin typeface="Poppins"/>
              <a:ea typeface="Poppins"/>
              <a:cs typeface="Poppins"/>
              <a:sym typeface="Poppins"/>
            </a:endParaRPr>
          </a:p>
        </p:txBody>
      </p:sp>
      <p:sp>
        <p:nvSpPr>
          <p:cNvPr id="4" name="Google Shape;1349;p52">
            <a:extLst>
              <a:ext uri="{FF2B5EF4-FFF2-40B4-BE49-F238E27FC236}">
                <a16:creationId xmlns:a16="http://schemas.microsoft.com/office/drawing/2014/main" id="{2D9CD102-559C-4388-A7B0-657CA52D12DB}"/>
              </a:ext>
            </a:extLst>
          </p:cNvPr>
          <p:cNvSpPr txBox="1">
            <a:spLocks/>
          </p:cNvSpPr>
          <p:nvPr/>
        </p:nvSpPr>
        <p:spPr>
          <a:xfrm>
            <a:off x="5090971" y="6342138"/>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2133" kern="0" dirty="0">
                <a:solidFill>
                  <a:srgbClr val="0C2054">
                    <a:lumMod val="90000"/>
                    <a:lumOff val="10000"/>
                  </a:srgbClr>
                </a:solidFill>
              </a:rPr>
              <a:t>—</a:t>
            </a:r>
            <a:r>
              <a:rPr lang="en-IN" sz="1600" kern="0" dirty="0">
                <a:solidFill>
                  <a:srgbClr val="0C2054">
                    <a:lumMod val="90000"/>
                    <a:lumOff val="10000"/>
                  </a:srgbClr>
                </a:solidFill>
              </a:rPr>
              <a:t>Nikhil </a:t>
            </a:r>
            <a:r>
              <a:rPr lang="en-IN" sz="1600" kern="0" dirty="0" err="1">
                <a:solidFill>
                  <a:srgbClr val="0C2054">
                    <a:lumMod val="90000"/>
                    <a:lumOff val="10000"/>
                  </a:srgbClr>
                </a:solidFill>
              </a:rPr>
              <a:t>Lathiya</a:t>
            </a:r>
            <a:endParaRPr lang="en-IN" sz="1600" kern="0" dirty="0">
              <a:solidFill>
                <a:srgbClr val="0C2054">
                  <a:lumMod val="90000"/>
                  <a:lumOff val="10000"/>
                </a:srgbClr>
              </a:solidFill>
            </a:endParaRPr>
          </a:p>
        </p:txBody>
      </p:sp>
    </p:spTree>
    <p:extLst>
      <p:ext uri="{BB962C8B-B14F-4D97-AF65-F5344CB8AC3E}">
        <p14:creationId xmlns:p14="http://schemas.microsoft.com/office/powerpoint/2010/main" val="367900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19"/>
                                        </p:tgtEl>
                                        <p:attrNameLst>
                                          <p:attrName>style.visibility</p:attrName>
                                        </p:attrNameLst>
                                      </p:cBhvr>
                                      <p:to>
                                        <p:strVal val="visible"/>
                                      </p:to>
                                    </p:set>
                                    <p:animEffect transition="in" filter="fade">
                                      <p:cBhvr>
                                        <p:cTn id="7" dur="1000"/>
                                        <p:tgtEl>
                                          <p:spTgt spid="2919"/>
                                        </p:tgtEl>
                                      </p:cBhvr>
                                    </p:animEffect>
                                    <p:anim calcmode="lin" valueType="num">
                                      <p:cBhvr>
                                        <p:cTn id="8" dur="1000" fill="hold"/>
                                        <p:tgtEl>
                                          <p:spTgt spid="2919"/>
                                        </p:tgtEl>
                                        <p:attrNameLst>
                                          <p:attrName>ppt_x</p:attrName>
                                        </p:attrNameLst>
                                      </p:cBhvr>
                                      <p:tavLst>
                                        <p:tav tm="0">
                                          <p:val>
                                            <p:strVal val="#ppt_x"/>
                                          </p:val>
                                        </p:tav>
                                        <p:tav tm="100000">
                                          <p:val>
                                            <p:strVal val="#ppt_x"/>
                                          </p:val>
                                        </p:tav>
                                      </p:tavLst>
                                    </p:anim>
                                    <p:anim calcmode="lin" valueType="num">
                                      <p:cBhvr>
                                        <p:cTn id="9" dur="1000" fill="hold"/>
                                        <p:tgtEl>
                                          <p:spTgt spid="29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20">
                                            <p:txEl>
                                              <p:pRg st="0" end="0"/>
                                            </p:txEl>
                                          </p:spTgt>
                                        </p:tgtEl>
                                        <p:attrNameLst>
                                          <p:attrName>style.visibility</p:attrName>
                                        </p:attrNameLst>
                                      </p:cBhvr>
                                      <p:to>
                                        <p:strVal val="visible"/>
                                      </p:to>
                                    </p:set>
                                    <p:animEffect transition="in" filter="fade">
                                      <p:cBhvr>
                                        <p:cTn id="14" dur="1000"/>
                                        <p:tgtEl>
                                          <p:spTgt spid="2920">
                                            <p:txEl>
                                              <p:pRg st="0" end="0"/>
                                            </p:txEl>
                                          </p:spTgt>
                                        </p:tgtEl>
                                      </p:cBhvr>
                                    </p:animEffect>
                                    <p:anim calcmode="lin" valueType="num">
                                      <p:cBhvr>
                                        <p:cTn id="15" dur="1000" fill="hold"/>
                                        <p:tgtEl>
                                          <p:spTgt spid="292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9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920">
                                            <p:txEl>
                                              <p:pRg st="2" end="2"/>
                                            </p:txEl>
                                          </p:spTgt>
                                        </p:tgtEl>
                                        <p:attrNameLst>
                                          <p:attrName>style.visibility</p:attrName>
                                        </p:attrNameLst>
                                      </p:cBhvr>
                                      <p:to>
                                        <p:strVal val="visible"/>
                                      </p:to>
                                    </p:set>
                                    <p:animEffect transition="in" filter="fade">
                                      <p:cBhvr>
                                        <p:cTn id="21" dur="1000"/>
                                        <p:tgtEl>
                                          <p:spTgt spid="2920">
                                            <p:txEl>
                                              <p:pRg st="2" end="2"/>
                                            </p:txEl>
                                          </p:spTgt>
                                        </p:tgtEl>
                                      </p:cBhvr>
                                    </p:animEffect>
                                    <p:anim calcmode="lin" valueType="num">
                                      <p:cBhvr>
                                        <p:cTn id="22" dur="1000" fill="hold"/>
                                        <p:tgtEl>
                                          <p:spTgt spid="292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2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920">
                                            <p:txEl>
                                              <p:pRg st="4" end="4"/>
                                            </p:txEl>
                                          </p:spTgt>
                                        </p:tgtEl>
                                        <p:attrNameLst>
                                          <p:attrName>style.visibility</p:attrName>
                                        </p:attrNameLst>
                                      </p:cBhvr>
                                      <p:to>
                                        <p:strVal val="visible"/>
                                      </p:to>
                                    </p:set>
                                    <p:animEffect transition="in" filter="fade">
                                      <p:cBhvr>
                                        <p:cTn id="28" dur="1000"/>
                                        <p:tgtEl>
                                          <p:spTgt spid="2920">
                                            <p:txEl>
                                              <p:pRg st="4" end="4"/>
                                            </p:txEl>
                                          </p:spTgt>
                                        </p:tgtEl>
                                      </p:cBhvr>
                                    </p:animEffect>
                                    <p:anim calcmode="lin" valueType="num">
                                      <p:cBhvr>
                                        <p:cTn id="29" dur="1000" fill="hold"/>
                                        <p:tgtEl>
                                          <p:spTgt spid="2920">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92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920">
                                            <p:txEl>
                                              <p:pRg st="6" end="6"/>
                                            </p:txEl>
                                          </p:spTgt>
                                        </p:tgtEl>
                                        <p:attrNameLst>
                                          <p:attrName>style.visibility</p:attrName>
                                        </p:attrNameLst>
                                      </p:cBhvr>
                                      <p:to>
                                        <p:strVal val="visible"/>
                                      </p:to>
                                    </p:set>
                                    <p:animEffect transition="in" filter="fade">
                                      <p:cBhvr>
                                        <p:cTn id="35" dur="1000"/>
                                        <p:tgtEl>
                                          <p:spTgt spid="2920">
                                            <p:txEl>
                                              <p:pRg st="6" end="6"/>
                                            </p:txEl>
                                          </p:spTgt>
                                        </p:tgtEl>
                                      </p:cBhvr>
                                    </p:animEffect>
                                    <p:anim calcmode="lin" valueType="num">
                                      <p:cBhvr>
                                        <p:cTn id="36" dur="1000" fill="hold"/>
                                        <p:tgtEl>
                                          <p:spTgt spid="2920">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292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920">
                                            <p:txEl>
                                              <p:pRg st="8" end="8"/>
                                            </p:txEl>
                                          </p:spTgt>
                                        </p:tgtEl>
                                        <p:attrNameLst>
                                          <p:attrName>style.visibility</p:attrName>
                                        </p:attrNameLst>
                                      </p:cBhvr>
                                      <p:to>
                                        <p:strVal val="visible"/>
                                      </p:to>
                                    </p:set>
                                    <p:animEffect transition="in" filter="fade">
                                      <p:cBhvr>
                                        <p:cTn id="42" dur="1000"/>
                                        <p:tgtEl>
                                          <p:spTgt spid="2920">
                                            <p:txEl>
                                              <p:pRg st="8" end="8"/>
                                            </p:txEl>
                                          </p:spTgt>
                                        </p:tgtEl>
                                      </p:cBhvr>
                                    </p:animEffect>
                                    <p:anim calcmode="lin" valueType="num">
                                      <p:cBhvr>
                                        <p:cTn id="43" dur="1000" fill="hold"/>
                                        <p:tgtEl>
                                          <p:spTgt spid="2920">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292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920">
                                            <p:txEl>
                                              <p:pRg st="10" end="10"/>
                                            </p:txEl>
                                          </p:spTgt>
                                        </p:tgtEl>
                                        <p:attrNameLst>
                                          <p:attrName>style.visibility</p:attrName>
                                        </p:attrNameLst>
                                      </p:cBhvr>
                                      <p:to>
                                        <p:strVal val="visible"/>
                                      </p:to>
                                    </p:set>
                                    <p:animEffect transition="in" filter="fade">
                                      <p:cBhvr>
                                        <p:cTn id="49" dur="1000"/>
                                        <p:tgtEl>
                                          <p:spTgt spid="2920">
                                            <p:txEl>
                                              <p:pRg st="10" end="10"/>
                                            </p:txEl>
                                          </p:spTgt>
                                        </p:tgtEl>
                                      </p:cBhvr>
                                    </p:animEffect>
                                    <p:anim calcmode="lin" valueType="num">
                                      <p:cBhvr>
                                        <p:cTn id="50" dur="1000" fill="hold"/>
                                        <p:tgtEl>
                                          <p:spTgt spid="2920">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2920">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51201" y="0"/>
            <a:ext cx="6623473" cy="1403773"/>
            <a:chOff x="2438400" y="0"/>
            <a:chExt cx="4967605" cy="1052830"/>
          </a:xfrm>
        </p:grpSpPr>
        <p:pic>
          <p:nvPicPr>
            <p:cNvPr id="3" name="object 3"/>
            <p:cNvPicPr/>
            <p:nvPr/>
          </p:nvPicPr>
          <p:blipFill>
            <a:blip r:embed="rId2" cstate="print"/>
            <a:stretch>
              <a:fillRect/>
            </a:stretch>
          </p:blipFill>
          <p:spPr>
            <a:xfrm>
              <a:off x="2438400" y="0"/>
              <a:ext cx="4967351" cy="1052449"/>
            </a:xfrm>
            <a:prstGeom prst="rect">
              <a:avLst/>
            </a:prstGeom>
          </p:spPr>
        </p:pic>
        <p:sp>
          <p:nvSpPr>
            <p:cNvPr id="4" name="object 4"/>
            <p:cNvSpPr/>
            <p:nvPr/>
          </p:nvSpPr>
          <p:spPr>
            <a:xfrm>
              <a:off x="2984596" y="0"/>
              <a:ext cx="3879850" cy="971550"/>
            </a:xfrm>
            <a:custGeom>
              <a:avLst/>
              <a:gdLst/>
              <a:ahLst/>
              <a:cxnLst/>
              <a:rect l="l" t="t" r="r" b="b"/>
              <a:pathLst>
                <a:path w="3879850" h="971550">
                  <a:moveTo>
                    <a:pt x="3879656" y="0"/>
                  </a:moveTo>
                  <a:lnTo>
                    <a:pt x="0" y="0"/>
                  </a:lnTo>
                  <a:lnTo>
                    <a:pt x="8697" y="11706"/>
                  </a:lnTo>
                  <a:lnTo>
                    <a:pt x="36060" y="47145"/>
                  </a:lnTo>
                  <a:lnTo>
                    <a:pt x="64061" y="82060"/>
                  </a:lnTo>
                  <a:lnTo>
                    <a:pt x="92692" y="116443"/>
                  </a:lnTo>
                  <a:lnTo>
                    <a:pt x="121944" y="150283"/>
                  </a:lnTo>
                  <a:lnTo>
                    <a:pt x="151808" y="183573"/>
                  </a:lnTo>
                  <a:lnTo>
                    <a:pt x="182276" y="216305"/>
                  </a:lnTo>
                  <a:lnTo>
                    <a:pt x="213338" y="248468"/>
                  </a:lnTo>
                  <a:lnTo>
                    <a:pt x="244988" y="280055"/>
                  </a:lnTo>
                  <a:lnTo>
                    <a:pt x="277214" y="311057"/>
                  </a:lnTo>
                  <a:lnTo>
                    <a:pt x="310009" y="341465"/>
                  </a:lnTo>
                  <a:lnTo>
                    <a:pt x="343365" y="371271"/>
                  </a:lnTo>
                  <a:lnTo>
                    <a:pt x="377272" y="400465"/>
                  </a:lnTo>
                  <a:lnTo>
                    <a:pt x="411721" y="429040"/>
                  </a:lnTo>
                  <a:lnTo>
                    <a:pt x="446705" y="456986"/>
                  </a:lnTo>
                  <a:lnTo>
                    <a:pt x="482213" y="484295"/>
                  </a:lnTo>
                  <a:lnTo>
                    <a:pt x="518239" y="510957"/>
                  </a:lnTo>
                  <a:lnTo>
                    <a:pt x="554772" y="536966"/>
                  </a:lnTo>
                  <a:lnTo>
                    <a:pt x="591804" y="562310"/>
                  </a:lnTo>
                  <a:lnTo>
                    <a:pt x="629326" y="586983"/>
                  </a:lnTo>
                  <a:lnTo>
                    <a:pt x="667330" y="610975"/>
                  </a:lnTo>
                  <a:lnTo>
                    <a:pt x="705808" y="634278"/>
                  </a:lnTo>
                  <a:lnTo>
                    <a:pt x="744749" y="656882"/>
                  </a:lnTo>
                  <a:lnTo>
                    <a:pt x="784146" y="678780"/>
                  </a:lnTo>
                  <a:lnTo>
                    <a:pt x="823990" y="699962"/>
                  </a:lnTo>
                  <a:lnTo>
                    <a:pt x="864272" y="720420"/>
                  </a:lnTo>
                  <a:lnTo>
                    <a:pt x="904983" y="740145"/>
                  </a:lnTo>
                  <a:lnTo>
                    <a:pt x="946116" y="759128"/>
                  </a:lnTo>
                  <a:lnTo>
                    <a:pt x="987660" y="777362"/>
                  </a:lnTo>
                  <a:lnTo>
                    <a:pt x="1029607" y="794836"/>
                  </a:lnTo>
                  <a:lnTo>
                    <a:pt x="1071949" y="811542"/>
                  </a:lnTo>
                  <a:lnTo>
                    <a:pt x="1114677" y="827473"/>
                  </a:lnTo>
                  <a:lnTo>
                    <a:pt x="1157782" y="842618"/>
                  </a:lnTo>
                  <a:lnTo>
                    <a:pt x="1201255" y="856969"/>
                  </a:lnTo>
                  <a:lnTo>
                    <a:pt x="1245088" y="870518"/>
                  </a:lnTo>
                  <a:lnTo>
                    <a:pt x="1289272" y="883256"/>
                  </a:lnTo>
                  <a:lnTo>
                    <a:pt x="1333799" y="895174"/>
                  </a:lnTo>
                  <a:lnTo>
                    <a:pt x="1378659" y="906264"/>
                  </a:lnTo>
                  <a:lnTo>
                    <a:pt x="1423844" y="916516"/>
                  </a:lnTo>
                  <a:lnTo>
                    <a:pt x="1469345" y="925922"/>
                  </a:lnTo>
                  <a:lnTo>
                    <a:pt x="1515153" y="934474"/>
                  </a:lnTo>
                  <a:lnTo>
                    <a:pt x="1561261" y="942163"/>
                  </a:lnTo>
                  <a:lnTo>
                    <a:pt x="1607658" y="948979"/>
                  </a:lnTo>
                  <a:lnTo>
                    <a:pt x="1654336" y="954915"/>
                  </a:lnTo>
                  <a:lnTo>
                    <a:pt x="1701288" y="959962"/>
                  </a:lnTo>
                  <a:lnTo>
                    <a:pt x="1748503" y="964110"/>
                  </a:lnTo>
                  <a:lnTo>
                    <a:pt x="1795973" y="967352"/>
                  </a:lnTo>
                  <a:lnTo>
                    <a:pt x="1843690" y="969678"/>
                  </a:lnTo>
                  <a:lnTo>
                    <a:pt x="1891644" y="971080"/>
                  </a:lnTo>
                  <a:lnTo>
                    <a:pt x="1939828" y="971550"/>
                  </a:lnTo>
                  <a:lnTo>
                    <a:pt x="1988011" y="971080"/>
                  </a:lnTo>
                  <a:lnTo>
                    <a:pt x="2035966" y="969678"/>
                  </a:lnTo>
                  <a:lnTo>
                    <a:pt x="2083683" y="967352"/>
                  </a:lnTo>
                  <a:lnTo>
                    <a:pt x="2131153" y="964110"/>
                  </a:lnTo>
                  <a:lnTo>
                    <a:pt x="2178368" y="959962"/>
                  </a:lnTo>
                  <a:lnTo>
                    <a:pt x="2225319" y="954915"/>
                  </a:lnTo>
                  <a:lnTo>
                    <a:pt x="2271998" y="948979"/>
                  </a:lnTo>
                  <a:lnTo>
                    <a:pt x="2318395" y="942163"/>
                  </a:lnTo>
                  <a:lnTo>
                    <a:pt x="2364503" y="934474"/>
                  </a:lnTo>
                  <a:lnTo>
                    <a:pt x="2410311" y="925922"/>
                  </a:lnTo>
                  <a:lnTo>
                    <a:pt x="2455812" y="916516"/>
                  </a:lnTo>
                  <a:lnTo>
                    <a:pt x="2500997" y="906264"/>
                  </a:lnTo>
                  <a:lnTo>
                    <a:pt x="2545857" y="895174"/>
                  </a:lnTo>
                  <a:lnTo>
                    <a:pt x="2590383" y="883256"/>
                  </a:lnTo>
                  <a:lnTo>
                    <a:pt x="2634568" y="870518"/>
                  </a:lnTo>
                  <a:lnTo>
                    <a:pt x="2678401" y="856969"/>
                  </a:lnTo>
                  <a:lnTo>
                    <a:pt x="2721874" y="842618"/>
                  </a:lnTo>
                  <a:lnTo>
                    <a:pt x="2764979" y="827473"/>
                  </a:lnTo>
                  <a:lnTo>
                    <a:pt x="2807707" y="811542"/>
                  </a:lnTo>
                  <a:lnTo>
                    <a:pt x="2850049" y="794836"/>
                  </a:lnTo>
                  <a:lnTo>
                    <a:pt x="2891996" y="777362"/>
                  </a:lnTo>
                  <a:lnTo>
                    <a:pt x="2933540" y="759128"/>
                  </a:lnTo>
                  <a:lnTo>
                    <a:pt x="2974672" y="740145"/>
                  </a:lnTo>
                  <a:lnTo>
                    <a:pt x="3015384" y="720420"/>
                  </a:lnTo>
                  <a:lnTo>
                    <a:pt x="3055666" y="699962"/>
                  </a:lnTo>
                  <a:lnTo>
                    <a:pt x="3095510" y="678780"/>
                  </a:lnTo>
                  <a:lnTo>
                    <a:pt x="3134907" y="656882"/>
                  </a:lnTo>
                  <a:lnTo>
                    <a:pt x="3173848" y="634278"/>
                  </a:lnTo>
                  <a:lnTo>
                    <a:pt x="3212325" y="610975"/>
                  </a:lnTo>
                  <a:lnTo>
                    <a:pt x="3250330" y="586983"/>
                  </a:lnTo>
                  <a:lnTo>
                    <a:pt x="3287852" y="562310"/>
                  </a:lnTo>
                  <a:lnTo>
                    <a:pt x="3324884" y="536966"/>
                  </a:lnTo>
                  <a:lnTo>
                    <a:pt x="3361417" y="510957"/>
                  </a:lnTo>
                  <a:lnTo>
                    <a:pt x="3397443" y="484295"/>
                  </a:lnTo>
                  <a:lnTo>
                    <a:pt x="3432951" y="456986"/>
                  </a:lnTo>
                  <a:lnTo>
                    <a:pt x="3467935" y="429040"/>
                  </a:lnTo>
                  <a:lnTo>
                    <a:pt x="3502384" y="400465"/>
                  </a:lnTo>
                  <a:lnTo>
                    <a:pt x="3536291" y="371271"/>
                  </a:lnTo>
                  <a:lnTo>
                    <a:pt x="3569646" y="341465"/>
                  </a:lnTo>
                  <a:lnTo>
                    <a:pt x="3602442" y="311057"/>
                  </a:lnTo>
                  <a:lnTo>
                    <a:pt x="3634668" y="280055"/>
                  </a:lnTo>
                  <a:lnTo>
                    <a:pt x="3666317" y="248468"/>
                  </a:lnTo>
                  <a:lnTo>
                    <a:pt x="3697380" y="216305"/>
                  </a:lnTo>
                  <a:lnTo>
                    <a:pt x="3727848" y="183573"/>
                  </a:lnTo>
                  <a:lnTo>
                    <a:pt x="3757712" y="150283"/>
                  </a:lnTo>
                  <a:lnTo>
                    <a:pt x="3786964" y="116443"/>
                  </a:lnTo>
                  <a:lnTo>
                    <a:pt x="3815595" y="82060"/>
                  </a:lnTo>
                  <a:lnTo>
                    <a:pt x="3843596" y="47145"/>
                  </a:lnTo>
                  <a:lnTo>
                    <a:pt x="3870958" y="11706"/>
                  </a:lnTo>
                  <a:lnTo>
                    <a:pt x="3879656" y="0"/>
                  </a:lnTo>
                  <a:close/>
                </a:path>
              </a:pathLst>
            </a:custGeom>
            <a:solidFill>
              <a:srgbClr val="E8E8E8"/>
            </a:solidFill>
          </p:spPr>
          <p:txBody>
            <a:bodyPr wrap="square" lIns="0" tIns="0" rIns="0" bIns="0" rtlCol="0"/>
            <a:lstStyle/>
            <a:p>
              <a:pPr defTabSz="1219170"/>
              <a:endParaRPr sz="2400">
                <a:solidFill>
                  <a:prstClr val="black"/>
                </a:solidFill>
                <a:latin typeface="Calibri"/>
              </a:endParaRPr>
            </a:p>
          </p:txBody>
        </p:sp>
      </p:grpSp>
      <p:grpSp>
        <p:nvGrpSpPr>
          <p:cNvPr id="5" name="object 5"/>
          <p:cNvGrpSpPr/>
          <p:nvPr/>
        </p:nvGrpSpPr>
        <p:grpSpPr>
          <a:xfrm>
            <a:off x="9842501" y="5219785"/>
            <a:ext cx="1848273" cy="1638300"/>
            <a:chOff x="7381875" y="3914838"/>
            <a:chExt cx="1386205" cy="1228725"/>
          </a:xfrm>
        </p:grpSpPr>
        <p:pic>
          <p:nvPicPr>
            <p:cNvPr id="6" name="object 6"/>
            <p:cNvPicPr/>
            <p:nvPr/>
          </p:nvPicPr>
          <p:blipFill>
            <a:blip r:embed="rId3" cstate="print"/>
            <a:stretch>
              <a:fillRect/>
            </a:stretch>
          </p:blipFill>
          <p:spPr>
            <a:xfrm>
              <a:off x="7381875" y="3914838"/>
              <a:ext cx="1385824" cy="1228661"/>
            </a:xfrm>
            <a:prstGeom prst="rect">
              <a:avLst/>
            </a:prstGeom>
          </p:spPr>
        </p:pic>
        <p:pic>
          <p:nvPicPr>
            <p:cNvPr id="7" name="object 7"/>
            <p:cNvPicPr/>
            <p:nvPr/>
          </p:nvPicPr>
          <p:blipFill>
            <a:blip r:embed="rId4" cstate="print"/>
            <a:stretch>
              <a:fillRect/>
            </a:stretch>
          </p:blipFill>
          <p:spPr>
            <a:xfrm>
              <a:off x="7448550" y="3962400"/>
              <a:ext cx="1257300" cy="1181098"/>
            </a:xfrm>
            <a:prstGeom prst="rect">
              <a:avLst/>
            </a:prstGeom>
          </p:spPr>
        </p:pic>
      </p:grpSp>
      <p:grpSp>
        <p:nvGrpSpPr>
          <p:cNvPr id="8" name="object 8"/>
          <p:cNvGrpSpPr/>
          <p:nvPr/>
        </p:nvGrpSpPr>
        <p:grpSpPr>
          <a:xfrm>
            <a:off x="1" y="2362115"/>
            <a:ext cx="2407073" cy="4496647"/>
            <a:chOff x="0" y="1771586"/>
            <a:chExt cx="1805305" cy="3372485"/>
          </a:xfrm>
        </p:grpSpPr>
        <p:pic>
          <p:nvPicPr>
            <p:cNvPr id="9" name="object 9"/>
            <p:cNvPicPr/>
            <p:nvPr/>
          </p:nvPicPr>
          <p:blipFill>
            <a:blip r:embed="rId5" cstate="print"/>
            <a:stretch>
              <a:fillRect/>
            </a:stretch>
          </p:blipFill>
          <p:spPr>
            <a:xfrm>
              <a:off x="0" y="1771586"/>
              <a:ext cx="1805051" cy="3371913"/>
            </a:xfrm>
            <a:prstGeom prst="rect">
              <a:avLst/>
            </a:prstGeom>
          </p:spPr>
        </p:pic>
        <p:pic>
          <p:nvPicPr>
            <p:cNvPr id="10" name="object 10"/>
            <p:cNvPicPr/>
            <p:nvPr/>
          </p:nvPicPr>
          <p:blipFill>
            <a:blip r:embed="rId6" cstate="print"/>
            <a:stretch>
              <a:fillRect/>
            </a:stretch>
          </p:blipFill>
          <p:spPr>
            <a:xfrm>
              <a:off x="0" y="1819532"/>
              <a:ext cx="1743075" cy="3323966"/>
            </a:xfrm>
            <a:prstGeom prst="rect">
              <a:avLst/>
            </a:prstGeom>
          </p:spPr>
        </p:pic>
      </p:grpSp>
      <p:grpSp>
        <p:nvGrpSpPr>
          <p:cNvPr id="11" name="object 11"/>
          <p:cNvGrpSpPr/>
          <p:nvPr/>
        </p:nvGrpSpPr>
        <p:grpSpPr>
          <a:xfrm>
            <a:off x="9398000" y="1"/>
            <a:ext cx="2794000" cy="2711873"/>
            <a:chOff x="7048500" y="0"/>
            <a:chExt cx="2095500" cy="2033905"/>
          </a:xfrm>
        </p:grpSpPr>
        <p:pic>
          <p:nvPicPr>
            <p:cNvPr id="12" name="object 12"/>
            <p:cNvPicPr/>
            <p:nvPr/>
          </p:nvPicPr>
          <p:blipFill>
            <a:blip r:embed="rId7" cstate="print"/>
            <a:stretch>
              <a:fillRect/>
            </a:stretch>
          </p:blipFill>
          <p:spPr>
            <a:xfrm>
              <a:off x="7048500" y="0"/>
              <a:ext cx="2095500" cy="2033524"/>
            </a:xfrm>
            <a:prstGeom prst="rect">
              <a:avLst/>
            </a:prstGeom>
          </p:spPr>
        </p:pic>
        <p:pic>
          <p:nvPicPr>
            <p:cNvPr id="13" name="object 13"/>
            <p:cNvPicPr/>
            <p:nvPr/>
          </p:nvPicPr>
          <p:blipFill>
            <a:blip r:embed="rId8" cstate="print"/>
            <a:stretch>
              <a:fillRect/>
            </a:stretch>
          </p:blipFill>
          <p:spPr>
            <a:xfrm>
              <a:off x="7115175" y="0"/>
              <a:ext cx="2028825" cy="1952625"/>
            </a:xfrm>
            <a:prstGeom prst="rect">
              <a:avLst/>
            </a:prstGeom>
          </p:spPr>
        </p:pic>
      </p:grpSp>
      <p:pic>
        <p:nvPicPr>
          <p:cNvPr id="14" name="object 14"/>
          <p:cNvPicPr/>
          <p:nvPr/>
        </p:nvPicPr>
        <p:blipFill>
          <a:blip r:embed="rId9" cstate="print"/>
          <a:stretch>
            <a:fillRect/>
          </a:stretch>
        </p:blipFill>
        <p:spPr>
          <a:xfrm>
            <a:off x="1" y="2816691"/>
            <a:ext cx="6456340" cy="4041308"/>
          </a:xfrm>
          <a:prstGeom prst="rect">
            <a:avLst/>
          </a:prstGeom>
        </p:spPr>
      </p:pic>
      <p:pic>
        <p:nvPicPr>
          <p:cNvPr id="15" name="object 15"/>
          <p:cNvPicPr/>
          <p:nvPr/>
        </p:nvPicPr>
        <p:blipFill>
          <a:blip r:embed="rId10" cstate="print"/>
          <a:stretch>
            <a:fillRect/>
          </a:stretch>
        </p:blipFill>
        <p:spPr>
          <a:xfrm>
            <a:off x="9650985" y="1"/>
            <a:ext cx="2541015" cy="1823551"/>
          </a:xfrm>
          <a:prstGeom prst="rect">
            <a:avLst/>
          </a:prstGeom>
        </p:spPr>
      </p:pic>
      <p:pic>
        <p:nvPicPr>
          <p:cNvPr id="16" name="object 16"/>
          <p:cNvPicPr/>
          <p:nvPr/>
        </p:nvPicPr>
        <p:blipFill>
          <a:blip r:embed="rId11" cstate="print"/>
          <a:stretch>
            <a:fillRect/>
          </a:stretch>
        </p:blipFill>
        <p:spPr>
          <a:xfrm>
            <a:off x="1227752" y="1"/>
            <a:ext cx="4241545" cy="2120729"/>
          </a:xfrm>
          <a:prstGeom prst="rect">
            <a:avLst/>
          </a:prstGeom>
        </p:spPr>
      </p:pic>
      <p:pic>
        <p:nvPicPr>
          <p:cNvPr id="17" name="object 17"/>
          <p:cNvPicPr/>
          <p:nvPr/>
        </p:nvPicPr>
        <p:blipFill>
          <a:blip r:embed="rId12" cstate="print"/>
          <a:stretch>
            <a:fillRect/>
          </a:stretch>
        </p:blipFill>
        <p:spPr>
          <a:xfrm>
            <a:off x="8992786" y="2422314"/>
            <a:ext cx="3199213" cy="4435687"/>
          </a:xfrm>
          <a:prstGeom prst="rect">
            <a:avLst/>
          </a:prstGeom>
        </p:spPr>
      </p:pic>
      <p:pic>
        <p:nvPicPr>
          <p:cNvPr id="18" name="object 18"/>
          <p:cNvPicPr/>
          <p:nvPr/>
        </p:nvPicPr>
        <p:blipFill>
          <a:blip r:embed="rId13" cstate="print"/>
          <a:stretch>
            <a:fillRect/>
          </a:stretch>
        </p:blipFill>
        <p:spPr>
          <a:xfrm>
            <a:off x="9931739" y="1"/>
            <a:ext cx="1177036" cy="1116329"/>
          </a:xfrm>
          <a:prstGeom prst="rect">
            <a:avLst/>
          </a:prstGeom>
        </p:spPr>
      </p:pic>
      <p:grpSp>
        <p:nvGrpSpPr>
          <p:cNvPr id="19" name="object 19"/>
          <p:cNvGrpSpPr/>
          <p:nvPr/>
        </p:nvGrpSpPr>
        <p:grpSpPr>
          <a:xfrm>
            <a:off x="0" y="0"/>
            <a:ext cx="1352973" cy="1937173"/>
            <a:chOff x="0" y="0"/>
            <a:chExt cx="1014730" cy="1452880"/>
          </a:xfrm>
        </p:grpSpPr>
        <p:pic>
          <p:nvPicPr>
            <p:cNvPr id="20" name="object 20"/>
            <p:cNvPicPr/>
            <p:nvPr/>
          </p:nvPicPr>
          <p:blipFill>
            <a:blip r:embed="rId14" cstate="print"/>
            <a:stretch>
              <a:fillRect/>
            </a:stretch>
          </p:blipFill>
          <p:spPr>
            <a:xfrm>
              <a:off x="0" y="0"/>
              <a:ext cx="1014412" cy="1452499"/>
            </a:xfrm>
            <a:prstGeom prst="rect">
              <a:avLst/>
            </a:prstGeom>
          </p:spPr>
        </p:pic>
        <p:sp>
          <p:nvSpPr>
            <p:cNvPr id="21" name="object 21"/>
            <p:cNvSpPr/>
            <p:nvPr/>
          </p:nvSpPr>
          <p:spPr>
            <a:xfrm>
              <a:off x="0" y="0"/>
              <a:ext cx="952500" cy="1371600"/>
            </a:xfrm>
            <a:custGeom>
              <a:avLst/>
              <a:gdLst/>
              <a:ahLst/>
              <a:cxnLst/>
              <a:rect l="l" t="t" r="r" b="b"/>
              <a:pathLst>
                <a:path w="952500" h="1371600">
                  <a:moveTo>
                    <a:pt x="739167" y="0"/>
                  </a:moveTo>
                  <a:lnTo>
                    <a:pt x="0" y="0"/>
                  </a:lnTo>
                  <a:lnTo>
                    <a:pt x="0" y="1359779"/>
                  </a:lnTo>
                  <a:lnTo>
                    <a:pt x="43138" y="1366088"/>
                  </a:lnTo>
                  <a:lnTo>
                    <a:pt x="90261" y="1370209"/>
                  </a:lnTo>
                  <a:lnTo>
                    <a:pt x="138112" y="1371600"/>
                  </a:lnTo>
                  <a:lnTo>
                    <a:pt x="185963" y="1370209"/>
                  </a:lnTo>
                  <a:lnTo>
                    <a:pt x="233086" y="1366088"/>
                  </a:lnTo>
                  <a:lnTo>
                    <a:pt x="279405" y="1359314"/>
                  </a:lnTo>
                  <a:lnTo>
                    <a:pt x="324843" y="1349964"/>
                  </a:lnTo>
                  <a:lnTo>
                    <a:pt x="369323" y="1338114"/>
                  </a:lnTo>
                  <a:lnTo>
                    <a:pt x="412770" y="1323841"/>
                  </a:lnTo>
                  <a:lnTo>
                    <a:pt x="455107" y="1307222"/>
                  </a:lnTo>
                  <a:lnTo>
                    <a:pt x="496258" y="1288335"/>
                  </a:lnTo>
                  <a:lnTo>
                    <a:pt x="536145" y="1267255"/>
                  </a:lnTo>
                  <a:lnTo>
                    <a:pt x="574694" y="1244060"/>
                  </a:lnTo>
                  <a:lnTo>
                    <a:pt x="611827" y="1218827"/>
                  </a:lnTo>
                  <a:lnTo>
                    <a:pt x="647468" y="1191632"/>
                  </a:lnTo>
                  <a:lnTo>
                    <a:pt x="681541" y="1162552"/>
                  </a:lnTo>
                  <a:lnTo>
                    <a:pt x="713970" y="1131665"/>
                  </a:lnTo>
                  <a:lnTo>
                    <a:pt x="744677" y="1099046"/>
                  </a:lnTo>
                  <a:lnTo>
                    <a:pt x="773587" y="1064773"/>
                  </a:lnTo>
                  <a:lnTo>
                    <a:pt x="800623" y="1028923"/>
                  </a:lnTo>
                  <a:lnTo>
                    <a:pt x="825708" y="991573"/>
                  </a:lnTo>
                  <a:lnTo>
                    <a:pt x="848767" y="952799"/>
                  </a:lnTo>
                  <a:lnTo>
                    <a:pt x="869724" y="912678"/>
                  </a:lnTo>
                  <a:lnTo>
                    <a:pt x="888500" y="871287"/>
                  </a:lnTo>
                  <a:lnTo>
                    <a:pt x="905021" y="828703"/>
                  </a:lnTo>
                  <a:lnTo>
                    <a:pt x="919210" y="785003"/>
                  </a:lnTo>
                  <a:lnTo>
                    <a:pt x="930991" y="740264"/>
                  </a:lnTo>
                  <a:lnTo>
                    <a:pt x="940286" y="694562"/>
                  </a:lnTo>
                  <a:lnTo>
                    <a:pt x="947020" y="647974"/>
                  </a:lnTo>
                  <a:lnTo>
                    <a:pt x="951117" y="600578"/>
                  </a:lnTo>
                  <a:lnTo>
                    <a:pt x="952500" y="552450"/>
                  </a:lnTo>
                  <a:lnTo>
                    <a:pt x="951117" y="504321"/>
                  </a:lnTo>
                  <a:lnTo>
                    <a:pt x="947020" y="456925"/>
                  </a:lnTo>
                  <a:lnTo>
                    <a:pt x="940286" y="410337"/>
                  </a:lnTo>
                  <a:lnTo>
                    <a:pt x="930991" y="364635"/>
                  </a:lnTo>
                  <a:lnTo>
                    <a:pt x="919210" y="319896"/>
                  </a:lnTo>
                  <a:lnTo>
                    <a:pt x="905021" y="276196"/>
                  </a:lnTo>
                  <a:lnTo>
                    <a:pt x="888500" y="233612"/>
                  </a:lnTo>
                  <a:lnTo>
                    <a:pt x="869724" y="192221"/>
                  </a:lnTo>
                  <a:lnTo>
                    <a:pt x="848767" y="152100"/>
                  </a:lnTo>
                  <a:lnTo>
                    <a:pt x="825708" y="113326"/>
                  </a:lnTo>
                  <a:lnTo>
                    <a:pt x="800623" y="75976"/>
                  </a:lnTo>
                  <a:lnTo>
                    <a:pt x="773587" y="40126"/>
                  </a:lnTo>
                  <a:lnTo>
                    <a:pt x="744677" y="5853"/>
                  </a:lnTo>
                  <a:lnTo>
                    <a:pt x="739167" y="0"/>
                  </a:lnTo>
                  <a:close/>
                </a:path>
              </a:pathLst>
            </a:custGeom>
            <a:solidFill>
              <a:srgbClr val="E8E8E8"/>
            </a:solidFill>
          </p:spPr>
          <p:txBody>
            <a:bodyPr wrap="square" lIns="0" tIns="0" rIns="0" bIns="0" rtlCol="0"/>
            <a:lstStyle/>
            <a:p>
              <a:pPr defTabSz="1219170"/>
              <a:endParaRPr sz="2400">
                <a:solidFill>
                  <a:prstClr val="black"/>
                </a:solidFill>
                <a:latin typeface="Calibri"/>
              </a:endParaRPr>
            </a:p>
          </p:txBody>
        </p:sp>
      </p:grpSp>
      <p:grpSp>
        <p:nvGrpSpPr>
          <p:cNvPr id="22" name="object 22"/>
          <p:cNvGrpSpPr/>
          <p:nvPr/>
        </p:nvGrpSpPr>
        <p:grpSpPr>
          <a:xfrm>
            <a:off x="1612901" y="1003301"/>
            <a:ext cx="63500" cy="241300"/>
            <a:chOff x="1209675" y="752475"/>
            <a:chExt cx="47625" cy="180975"/>
          </a:xfrm>
        </p:grpSpPr>
        <p:pic>
          <p:nvPicPr>
            <p:cNvPr id="23" name="object 23"/>
            <p:cNvPicPr/>
            <p:nvPr/>
          </p:nvPicPr>
          <p:blipFill>
            <a:blip r:embed="rId15" cstate="print"/>
            <a:stretch>
              <a:fillRect/>
            </a:stretch>
          </p:blipFill>
          <p:spPr>
            <a:xfrm>
              <a:off x="1209675" y="752475"/>
              <a:ext cx="47625" cy="38100"/>
            </a:xfrm>
            <a:prstGeom prst="rect">
              <a:avLst/>
            </a:prstGeom>
          </p:spPr>
        </p:pic>
        <p:pic>
          <p:nvPicPr>
            <p:cNvPr id="24" name="object 24"/>
            <p:cNvPicPr/>
            <p:nvPr/>
          </p:nvPicPr>
          <p:blipFill>
            <a:blip r:embed="rId16" cstate="print"/>
            <a:stretch>
              <a:fillRect/>
            </a:stretch>
          </p:blipFill>
          <p:spPr>
            <a:xfrm>
              <a:off x="1209675" y="819150"/>
              <a:ext cx="47625" cy="47625"/>
            </a:xfrm>
            <a:prstGeom prst="rect">
              <a:avLst/>
            </a:prstGeom>
          </p:spPr>
        </p:pic>
        <p:pic>
          <p:nvPicPr>
            <p:cNvPr id="25" name="object 25"/>
            <p:cNvPicPr/>
            <p:nvPr/>
          </p:nvPicPr>
          <p:blipFill>
            <a:blip r:embed="rId15" cstate="print"/>
            <a:stretch>
              <a:fillRect/>
            </a:stretch>
          </p:blipFill>
          <p:spPr>
            <a:xfrm>
              <a:off x="1209675" y="895350"/>
              <a:ext cx="47625" cy="38100"/>
            </a:xfrm>
            <a:prstGeom prst="rect">
              <a:avLst/>
            </a:prstGeom>
          </p:spPr>
        </p:pic>
      </p:grpSp>
      <p:grpSp>
        <p:nvGrpSpPr>
          <p:cNvPr id="26" name="object 26"/>
          <p:cNvGrpSpPr/>
          <p:nvPr/>
        </p:nvGrpSpPr>
        <p:grpSpPr>
          <a:xfrm>
            <a:off x="1612901" y="1308101"/>
            <a:ext cx="63500" cy="241300"/>
            <a:chOff x="1209675" y="981075"/>
            <a:chExt cx="47625" cy="180975"/>
          </a:xfrm>
        </p:grpSpPr>
        <p:pic>
          <p:nvPicPr>
            <p:cNvPr id="27" name="object 27"/>
            <p:cNvPicPr/>
            <p:nvPr/>
          </p:nvPicPr>
          <p:blipFill>
            <a:blip r:embed="rId15" cstate="print"/>
            <a:stretch>
              <a:fillRect/>
            </a:stretch>
          </p:blipFill>
          <p:spPr>
            <a:xfrm>
              <a:off x="1209675" y="981075"/>
              <a:ext cx="47625" cy="38100"/>
            </a:xfrm>
            <a:prstGeom prst="rect">
              <a:avLst/>
            </a:prstGeom>
          </p:spPr>
        </p:pic>
        <p:pic>
          <p:nvPicPr>
            <p:cNvPr id="28" name="object 28"/>
            <p:cNvPicPr/>
            <p:nvPr/>
          </p:nvPicPr>
          <p:blipFill>
            <a:blip r:embed="rId16" cstate="print"/>
            <a:stretch>
              <a:fillRect/>
            </a:stretch>
          </p:blipFill>
          <p:spPr>
            <a:xfrm>
              <a:off x="1209675" y="1047750"/>
              <a:ext cx="47625" cy="47625"/>
            </a:xfrm>
            <a:prstGeom prst="rect">
              <a:avLst/>
            </a:prstGeom>
          </p:spPr>
        </p:pic>
        <p:pic>
          <p:nvPicPr>
            <p:cNvPr id="29" name="object 29"/>
            <p:cNvPicPr/>
            <p:nvPr/>
          </p:nvPicPr>
          <p:blipFill>
            <a:blip r:embed="rId15" cstate="print"/>
            <a:stretch>
              <a:fillRect/>
            </a:stretch>
          </p:blipFill>
          <p:spPr>
            <a:xfrm>
              <a:off x="1209675" y="1123950"/>
              <a:ext cx="47625" cy="38100"/>
            </a:xfrm>
            <a:prstGeom prst="rect">
              <a:avLst/>
            </a:prstGeom>
          </p:spPr>
        </p:pic>
      </p:grpSp>
      <p:grpSp>
        <p:nvGrpSpPr>
          <p:cNvPr id="30" name="object 30"/>
          <p:cNvGrpSpPr/>
          <p:nvPr/>
        </p:nvGrpSpPr>
        <p:grpSpPr>
          <a:xfrm>
            <a:off x="9258301" y="5194300"/>
            <a:ext cx="63500" cy="558800"/>
            <a:chOff x="6943725" y="3895725"/>
            <a:chExt cx="47625" cy="419100"/>
          </a:xfrm>
        </p:grpSpPr>
        <p:pic>
          <p:nvPicPr>
            <p:cNvPr id="31" name="object 31"/>
            <p:cNvPicPr/>
            <p:nvPr/>
          </p:nvPicPr>
          <p:blipFill>
            <a:blip r:embed="rId17" cstate="print"/>
            <a:stretch>
              <a:fillRect/>
            </a:stretch>
          </p:blipFill>
          <p:spPr>
            <a:xfrm>
              <a:off x="6943725" y="3895725"/>
              <a:ext cx="47625" cy="47625"/>
            </a:xfrm>
            <a:prstGeom prst="rect">
              <a:avLst/>
            </a:prstGeom>
          </p:spPr>
        </p:pic>
        <p:pic>
          <p:nvPicPr>
            <p:cNvPr id="32" name="object 32"/>
            <p:cNvPicPr/>
            <p:nvPr/>
          </p:nvPicPr>
          <p:blipFill>
            <a:blip r:embed="rId18" cstate="print"/>
            <a:stretch>
              <a:fillRect/>
            </a:stretch>
          </p:blipFill>
          <p:spPr>
            <a:xfrm>
              <a:off x="6943725" y="3971925"/>
              <a:ext cx="47625" cy="38100"/>
            </a:xfrm>
            <a:prstGeom prst="rect">
              <a:avLst/>
            </a:prstGeom>
          </p:spPr>
        </p:pic>
        <p:pic>
          <p:nvPicPr>
            <p:cNvPr id="33" name="object 33"/>
            <p:cNvPicPr/>
            <p:nvPr/>
          </p:nvPicPr>
          <p:blipFill>
            <a:blip r:embed="rId16" cstate="print"/>
            <a:stretch>
              <a:fillRect/>
            </a:stretch>
          </p:blipFill>
          <p:spPr>
            <a:xfrm>
              <a:off x="6943725" y="4038600"/>
              <a:ext cx="47625" cy="47625"/>
            </a:xfrm>
            <a:prstGeom prst="rect">
              <a:avLst/>
            </a:prstGeom>
          </p:spPr>
        </p:pic>
        <p:pic>
          <p:nvPicPr>
            <p:cNvPr id="34" name="object 34"/>
            <p:cNvPicPr/>
            <p:nvPr/>
          </p:nvPicPr>
          <p:blipFill>
            <a:blip r:embed="rId17" cstate="print"/>
            <a:stretch>
              <a:fillRect/>
            </a:stretch>
          </p:blipFill>
          <p:spPr>
            <a:xfrm>
              <a:off x="6943725" y="4124325"/>
              <a:ext cx="47625" cy="47625"/>
            </a:xfrm>
            <a:prstGeom prst="rect">
              <a:avLst/>
            </a:prstGeom>
          </p:spPr>
        </p:pic>
        <p:pic>
          <p:nvPicPr>
            <p:cNvPr id="35" name="object 35"/>
            <p:cNvPicPr/>
            <p:nvPr/>
          </p:nvPicPr>
          <p:blipFill>
            <a:blip r:embed="rId18" cstate="print"/>
            <a:stretch>
              <a:fillRect/>
            </a:stretch>
          </p:blipFill>
          <p:spPr>
            <a:xfrm>
              <a:off x="6943725" y="4200525"/>
              <a:ext cx="47625" cy="38100"/>
            </a:xfrm>
            <a:prstGeom prst="rect">
              <a:avLst/>
            </a:prstGeom>
          </p:spPr>
        </p:pic>
        <p:pic>
          <p:nvPicPr>
            <p:cNvPr id="36" name="object 36"/>
            <p:cNvPicPr/>
            <p:nvPr/>
          </p:nvPicPr>
          <p:blipFill>
            <a:blip r:embed="rId16" cstate="print"/>
            <a:stretch>
              <a:fillRect/>
            </a:stretch>
          </p:blipFill>
          <p:spPr>
            <a:xfrm>
              <a:off x="6943725" y="4267200"/>
              <a:ext cx="47625" cy="47625"/>
            </a:xfrm>
            <a:prstGeom prst="rect">
              <a:avLst/>
            </a:prstGeom>
          </p:spPr>
        </p:pic>
      </p:grpSp>
      <p:sp>
        <p:nvSpPr>
          <p:cNvPr id="37" name="object 37"/>
          <p:cNvSpPr txBox="1">
            <a:spLocks noGrp="1"/>
          </p:cNvSpPr>
          <p:nvPr>
            <p:ph type="title"/>
          </p:nvPr>
        </p:nvSpPr>
        <p:spPr>
          <a:xfrm>
            <a:off x="1998135" y="3001263"/>
            <a:ext cx="12259732" cy="1003694"/>
          </a:xfrm>
          <a:prstGeom prst="rect">
            <a:avLst/>
          </a:prstGeom>
        </p:spPr>
        <p:txBody>
          <a:bodyPr vert="horz" wrap="square" lIns="0" tIns="18627" rIns="0" bIns="0" rtlCol="0">
            <a:spAutoFit/>
          </a:bodyPr>
          <a:lstStyle/>
          <a:p>
            <a:pPr marL="665462">
              <a:spcBef>
                <a:spcPts val="147"/>
              </a:spcBef>
            </a:pPr>
            <a:r>
              <a:rPr spc="7" dirty="0"/>
              <a:t>Preliminary</a:t>
            </a:r>
            <a:r>
              <a:rPr spc="-213" dirty="0"/>
              <a:t> </a:t>
            </a:r>
            <a:r>
              <a:rPr dirty="0"/>
              <a:t>Investigation</a:t>
            </a:r>
          </a:p>
        </p:txBody>
      </p:sp>
    </p:spTree>
    <p:extLst>
      <p:ext uri="{BB962C8B-B14F-4D97-AF65-F5344CB8AC3E}">
        <p14:creationId xmlns:p14="http://schemas.microsoft.com/office/powerpoint/2010/main" val="206027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34161" y="4753018"/>
            <a:ext cx="2857839" cy="2104981"/>
          </a:xfrm>
          <a:prstGeom prst="rect">
            <a:avLst/>
          </a:prstGeom>
        </p:spPr>
      </p:pic>
      <p:pic>
        <p:nvPicPr>
          <p:cNvPr id="3" name="object 3"/>
          <p:cNvPicPr/>
          <p:nvPr/>
        </p:nvPicPr>
        <p:blipFill>
          <a:blip r:embed="rId3" cstate="print"/>
          <a:stretch>
            <a:fillRect/>
          </a:stretch>
        </p:blipFill>
        <p:spPr>
          <a:xfrm>
            <a:off x="1" y="0"/>
            <a:ext cx="1404332" cy="2293451"/>
          </a:xfrm>
          <a:prstGeom prst="rect">
            <a:avLst/>
          </a:prstGeom>
        </p:spPr>
      </p:pic>
      <p:pic>
        <p:nvPicPr>
          <p:cNvPr id="4" name="object 4"/>
          <p:cNvPicPr/>
          <p:nvPr/>
        </p:nvPicPr>
        <p:blipFill>
          <a:blip r:embed="rId4" cstate="print"/>
          <a:stretch>
            <a:fillRect/>
          </a:stretch>
        </p:blipFill>
        <p:spPr>
          <a:xfrm>
            <a:off x="10951973" y="0"/>
            <a:ext cx="1240028" cy="1912619"/>
          </a:xfrm>
          <a:prstGeom prst="rect">
            <a:avLst/>
          </a:prstGeom>
        </p:spPr>
      </p:pic>
      <p:sp>
        <p:nvSpPr>
          <p:cNvPr id="5" name="object 5"/>
          <p:cNvSpPr txBox="1">
            <a:spLocks noGrp="1"/>
          </p:cNvSpPr>
          <p:nvPr>
            <p:ph type="title"/>
          </p:nvPr>
        </p:nvSpPr>
        <p:spPr>
          <a:xfrm>
            <a:off x="2586567" y="263313"/>
            <a:ext cx="5929207" cy="494217"/>
          </a:xfrm>
          <a:prstGeom prst="rect">
            <a:avLst/>
          </a:prstGeom>
        </p:spPr>
        <p:txBody>
          <a:bodyPr vert="horz" wrap="square" lIns="0" tIns="22013" rIns="0" bIns="0" rtlCol="0">
            <a:spAutoFit/>
          </a:bodyPr>
          <a:lstStyle/>
          <a:p>
            <a:pPr marL="16933">
              <a:spcBef>
                <a:spcPts val="173"/>
              </a:spcBef>
            </a:pPr>
            <a:r>
              <a:rPr sz="3067" spc="13" dirty="0"/>
              <a:t>W</a:t>
            </a:r>
            <a:r>
              <a:rPr sz="3067" spc="-20" dirty="0"/>
              <a:t>ha</a:t>
            </a:r>
            <a:r>
              <a:rPr sz="3067" spc="13" dirty="0"/>
              <a:t>t</a:t>
            </a:r>
            <a:r>
              <a:rPr sz="3067" spc="27" dirty="0"/>
              <a:t> </a:t>
            </a:r>
            <a:r>
              <a:rPr sz="3067" spc="33" dirty="0"/>
              <a:t>i</a:t>
            </a:r>
            <a:r>
              <a:rPr sz="3067" spc="13" dirty="0"/>
              <a:t>s</a:t>
            </a:r>
            <a:r>
              <a:rPr sz="3067" spc="-120" dirty="0"/>
              <a:t> </a:t>
            </a:r>
            <a:r>
              <a:rPr sz="3067" spc="60" dirty="0"/>
              <a:t>P</a:t>
            </a:r>
            <a:r>
              <a:rPr sz="3067" spc="7" dirty="0"/>
              <a:t>r</a:t>
            </a:r>
            <a:r>
              <a:rPr sz="3067" spc="-7" dirty="0"/>
              <a:t>e</a:t>
            </a:r>
            <a:r>
              <a:rPr sz="3067" spc="40" dirty="0"/>
              <a:t>li</a:t>
            </a:r>
            <a:r>
              <a:rPr sz="3067" spc="27" dirty="0"/>
              <a:t>m</a:t>
            </a:r>
            <a:r>
              <a:rPr sz="3067" spc="40" dirty="0"/>
              <a:t>i</a:t>
            </a:r>
            <a:r>
              <a:rPr sz="3067" spc="-20" dirty="0"/>
              <a:t>na</a:t>
            </a:r>
            <a:r>
              <a:rPr sz="3067" spc="7" dirty="0"/>
              <a:t>r</a:t>
            </a:r>
            <a:r>
              <a:rPr sz="3067" spc="13" dirty="0"/>
              <a:t>y</a:t>
            </a:r>
            <a:r>
              <a:rPr sz="3067" spc="-253" dirty="0"/>
              <a:t> </a:t>
            </a:r>
            <a:r>
              <a:rPr sz="3067" spc="-20" dirty="0"/>
              <a:t>In</a:t>
            </a:r>
            <a:r>
              <a:rPr sz="3067" spc="47" dirty="0"/>
              <a:t>v</a:t>
            </a:r>
            <a:r>
              <a:rPr sz="3067" spc="-13" dirty="0"/>
              <a:t>es</a:t>
            </a:r>
            <a:r>
              <a:rPr sz="3067" spc="27" dirty="0"/>
              <a:t>t</a:t>
            </a:r>
            <a:r>
              <a:rPr sz="3067" spc="40" dirty="0"/>
              <a:t>i</a:t>
            </a:r>
            <a:r>
              <a:rPr sz="3067" spc="-20" dirty="0"/>
              <a:t>ga</a:t>
            </a:r>
            <a:r>
              <a:rPr sz="3067" spc="27" dirty="0"/>
              <a:t>t</a:t>
            </a:r>
            <a:r>
              <a:rPr sz="3067" spc="40" dirty="0"/>
              <a:t>i</a:t>
            </a:r>
            <a:r>
              <a:rPr sz="3067" spc="-20" dirty="0"/>
              <a:t>on</a:t>
            </a:r>
            <a:r>
              <a:rPr sz="3067" spc="-27" dirty="0"/>
              <a:t>...</a:t>
            </a:r>
            <a:r>
              <a:rPr sz="3067" spc="13" dirty="0"/>
              <a:t>?</a:t>
            </a:r>
            <a:endParaRPr sz="3067" dirty="0"/>
          </a:p>
        </p:txBody>
      </p:sp>
      <p:grpSp>
        <p:nvGrpSpPr>
          <p:cNvPr id="6" name="object 6"/>
          <p:cNvGrpSpPr/>
          <p:nvPr/>
        </p:nvGrpSpPr>
        <p:grpSpPr>
          <a:xfrm>
            <a:off x="1231900" y="1117600"/>
            <a:ext cx="9144000" cy="5562600"/>
            <a:chOff x="923925" y="838200"/>
            <a:chExt cx="6858000" cy="4171950"/>
          </a:xfrm>
        </p:grpSpPr>
        <p:pic>
          <p:nvPicPr>
            <p:cNvPr id="7" name="object 7"/>
            <p:cNvPicPr/>
            <p:nvPr/>
          </p:nvPicPr>
          <p:blipFill>
            <a:blip r:embed="rId5" cstate="print"/>
            <a:stretch>
              <a:fillRect/>
            </a:stretch>
          </p:blipFill>
          <p:spPr>
            <a:xfrm>
              <a:off x="923925" y="838200"/>
              <a:ext cx="6858000" cy="3981450"/>
            </a:xfrm>
            <a:prstGeom prst="rect">
              <a:avLst/>
            </a:prstGeom>
          </p:spPr>
        </p:pic>
        <p:pic>
          <p:nvPicPr>
            <p:cNvPr id="8" name="object 8"/>
            <p:cNvPicPr/>
            <p:nvPr/>
          </p:nvPicPr>
          <p:blipFill>
            <a:blip r:embed="rId6" cstate="print"/>
            <a:stretch>
              <a:fillRect/>
            </a:stretch>
          </p:blipFill>
          <p:spPr>
            <a:xfrm>
              <a:off x="6219825" y="3724275"/>
              <a:ext cx="1219200" cy="1285875"/>
            </a:xfrm>
            <a:prstGeom prst="rect">
              <a:avLst/>
            </a:prstGeom>
          </p:spPr>
        </p:pic>
      </p:grpSp>
    </p:spTree>
    <p:extLst>
      <p:ext uri="{BB962C8B-B14F-4D97-AF65-F5344CB8AC3E}">
        <p14:creationId xmlns:p14="http://schemas.microsoft.com/office/powerpoint/2010/main" val="237471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267701" y="0"/>
            <a:ext cx="3924300" cy="1937173"/>
            <a:chOff x="6200775" y="0"/>
            <a:chExt cx="2943225" cy="1452880"/>
          </a:xfrm>
        </p:grpSpPr>
        <p:pic>
          <p:nvPicPr>
            <p:cNvPr id="3" name="object 3"/>
            <p:cNvPicPr/>
            <p:nvPr/>
          </p:nvPicPr>
          <p:blipFill>
            <a:blip r:embed="rId2" cstate="print"/>
            <a:stretch>
              <a:fillRect/>
            </a:stretch>
          </p:blipFill>
          <p:spPr>
            <a:xfrm>
              <a:off x="6200775" y="0"/>
              <a:ext cx="2943225" cy="1452499"/>
            </a:xfrm>
            <a:prstGeom prst="rect">
              <a:avLst/>
            </a:prstGeom>
          </p:spPr>
        </p:pic>
        <p:sp>
          <p:nvSpPr>
            <p:cNvPr id="4" name="object 4"/>
            <p:cNvSpPr/>
            <p:nvPr/>
          </p:nvSpPr>
          <p:spPr>
            <a:xfrm>
              <a:off x="6503802" y="0"/>
              <a:ext cx="2640330" cy="1371600"/>
            </a:xfrm>
            <a:custGeom>
              <a:avLst/>
              <a:gdLst/>
              <a:ahLst/>
              <a:cxnLst/>
              <a:rect l="l" t="t" r="r" b="b"/>
              <a:pathLst>
                <a:path w="2640329" h="1371600">
                  <a:moveTo>
                    <a:pt x="0" y="0"/>
                  </a:moveTo>
                  <a:lnTo>
                    <a:pt x="35235" y="70643"/>
                  </a:lnTo>
                  <a:lnTo>
                    <a:pt x="56417" y="110410"/>
                  </a:lnTo>
                  <a:lnTo>
                    <a:pt x="78314" y="149731"/>
                  </a:lnTo>
                  <a:lnTo>
                    <a:pt x="100919" y="188596"/>
                  </a:lnTo>
                  <a:lnTo>
                    <a:pt x="124221" y="226999"/>
                  </a:lnTo>
                  <a:lnTo>
                    <a:pt x="148213" y="264929"/>
                  </a:lnTo>
                  <a:lnTo>
                    <a:pt x="172886" y="302379"/>
                  </a:lnTo>
                  <a:lnTo>
                    <a:pt x="198231" y="339339"/>
                  </a:lnTo>
                  <a:lnTo>
                    <a:pt x="224239" y="375801"/>
                  </a:lnTo>
                  <a:lnTo>
                    <a:pt x="250902" y="411756"/>
                  </a:lnTo>
                  <a:lnTo>
                    <a:pt x="278211" y="447195"/>
                  </a:lnTo>
                  <a:lnTo>
                    <a:pt x="306157" y="482110"/>
                  </a:lnTo>
                  <a:lnTo>
                    <a:pt x="334731" y="516493"/>
                  </a:lnTo>
                  <a:lnTo>
                    <a:pt x="363926" y="550333"/>
                  </a:lnTo>
                  <a:lnTo>
                    <a:pt x="393731" y="583623"/>
                  </a:lnTo>
                  <a:lnTo>
                    <a:pt x="424139" y="616355"/>
                  </a:lnTo>
                  <a:lnTo>
                    <a:pt x="455141" y="648518"/>
                  </a:lnTo>
                  <a:lnTo>
                    <a:pt x="486728" y="680105"/>
                  </a:lnTo>
                  <a:lnTo>
                    <a:pt x="518892" y="711107"/>
                  </a:lnTo>
                  <a:lnTo>
                    <a:pt x="551623" y="741515"/>
                  </a:lnTo>
                  <a:lnTo>
                    <a:pt x="584913" y="771321"/>
                  </a:lnTo>
                  <a:lnTo>
                    <a:pt x="618754" y="800515"/>
                  </a:lnTo>
                  <a:lnTo>
                    <a:pt x="653136" y="829090"/>
                  </a:lnTo>
                  <a:lnTo>
                    <a:pt x="688051" y="857036"/>
                  </a:lnTo>
                  <a:lnTo>
                    <a:pt x="723491" y="884345"/>
                  </a:lnTo>
                  <a:lnTo>
                    <a:pt x="759446" y="911007"/>
                  </a:lnTo>
                  <a:lnTo>
                    <a:pt x="795908" y="937016"/>
                  </a:lnTo>
                  <a:lnTo>
                    <a:pt x="832868" y="962360"/>
                  </a:lnTo>
                  <a:lnTo>
                    <a:pt x="870317" y="987033"/>
                  </a:lnTo>
                  <a:lnTo>
                    <a:pt x="908248" y="1011025"/>
                  </a:lnTo>
                  <a:lnTo>
                    <a:pt x="946650" y="1034328"/>
                  </a:lnTo>
                  <a:lnTo>
                    <a:pt x="985516" y="1056932"/>
                  </a:lnTo>
                  <a:lnTo>
                    <a:pt x="1024836" y="1078830"/>
                  </a:lnTo>
                  <a:lnTo>
                    <a:pt x="1064603" y="1100012"/>
                  </a:lnTo>
                  <a:lnTo>
                    <a:pt x="1104807" y="1120470"/>
                  </a:lnTo>
                  <a:lnTo>
                    <a:pt x="1145439" y="1140195"/>
                  </a:lnTo>
                  <a:lnTo>
                    <a:pt x="1186492" y="1159178"/>
                  </a:lnTo>
                  <a:lnTo>
                    <a:pt x="1227956" y="1177412"/>
                  </a:lnTo>
                  <a:lnTo>
                    <a:pt x="1269822" y="1194886"/>
                  </a:lnTo>
                  <a:lnTo>
                    <a:pt x="1312082" y="1211592"/>
                  </a:lnTo>
                  <a:lnTo>
                    <a:pt x="1354727" y="1227523"/>
                  </a:lnTo>
                  <a:lnTo>
                    <a:pt x="1397749" y="1242668"/>
                  </a:lnTo>
                  <a:lnTo>
                    <a:pt x="1441139" y="1257019"/>
                  </a:lnTo>
                  <a:lnTo>
                    <a:pt x="1484888" y="1270568"/>
                  </a:lnTo>
                  <a:lnTo>
                    <a:pt x="1528987" y="1283306"/>
                  </a:lnTo>
                  <a:lnTo>
                    <a:pt x="1573427" y="1295224"/>
                  </a:lnTo>
                  <a:lnTo>
                    <a:pt x="1618201" y="1306314"/>
                  </a:lnTo>
                  <a:lnTo>
                    <a:pt x="1663299" y="1316566"/>
                  </a:lnTo>
                  <a:lnTo>
                    <a:pt x="1708713" y="1325972"/>
                  </a:lnTo>
                  <a:lnTo>
                    <a:pt x="1754434" y="1334524"/>
                  </a:lnTo>
                  <a:lnTo>
                    <a:pt x="1800453" y="1342213"/>
                  </a:lnTo>
                  <a:lnTo>
                    <a:pt x="1846761" y="1349029"/>
                  </a:lnTo>
                  <a:lnTo>
                    <a:pt x="1893351" y="1354965"/>
                  </a:lnTo>
                  <a:lnTo>
                    <a:pt x="1940212" y="1360012"/>
                  </a:lnTo>
                  <a:lnTo>
                    <a:pt x="1987337" y="1364160"/>
                  </a:lnTo>
                  <a:lnTo>
                    <a:pt x="2034717" y="1367402"/>
                  </a:lnTo>
                  <a:lnTo>
                    <a:pt x="2082343" y="1369728"/>
                  </a:lnTo>
                  <a:lnTo>
                    <a:pt x="2130206" y="1371130"/>
                  </a:lnTo>
                  <a:lnTo>
                    <a:pt x="2178298" y="1371600"/>
                  </a:lnTo>
                  <a:lnTo>
                    <a:pt x="2226385" y="1371130"/>
                  </a:lnTo>
                  <a:lnTo>
                    <a:pt x="2274244" y="1369728"/>
                  </a:lnTo>
                  <a:lnTo>
                    <a:pt x="2321866" y="1367402"/>
                  </a:lnTo>
                  <a:lnTo>
                    <a:pt x="2369241" y="1364160"/>
                  </a:lnTo>
                  <a:lnTo>
                    <a:pt x="2416362" y="1360012"/>
                  </a:lnTo>
                  <a:lnTo>
                    <a:pt x="2463220" y="1354965"/>
                  </a:lnTo>
                  <a:lnTo>
                    <a:pt x="2509805" y="1349029"/>
                  </a:lnTo>
                  <a:lnTo>
                    <a:pt x="2556110" y="1342213"/>
                  </a:lnTo>
                  <a:lnTo>
                    <a:pt x="2602125" y="1334524"/>
                  </a:lnTo>
                  <a:lnTo>
                    <a:pt x="2640197" y="1327402"/>
                  </a:lnTo>
                  <a:lnTo>
                    <a:pt x="0" y="0"/>
                  </a:lnTo>
                  <a:close/>
                </a:path>
              </a:pathLst>
            </a:custGeom>
            <a:solidFill>
              <a:srgbClr val="E8E8E8"/>
            </a:solidFill>
          </p:spPr>
          <p:txBody>
            <a:bodyPr wrap="square" lIns="0" tIns="0" rIns="0" bIns="0" rtlCol="0"/>
            <a:lstStyle/>
            <a:p>
              <a:pPr defTabSz="1219170"/>
              <a:endParaRPr sz="2400">
                <a:solidFill>
                  <a:prstClr val="black"/>
                </a:solidFill>
                <a:latin typeface="Calibri"/>
              </a:endParaRPr>
            </a:p>
          </p:txBody>
        </p:sp>
      </p:grpSp>
      <p:grpSp>
        <p:nvGrpSpPr>
          <p:cNvPr id="5" name="object 5"/>
          <p:cNvGrpSpPr/>
          <p:nvPr/>
        </p:nvGrpSpPr>
        <p:grpSpPr>
          <a:xfrm>
            <a:off x="10515600" y="4864185"/>
            <a:ext cx="1676400" cy="1993900"/>
            <a:chOff x="7886700" y="3648138"/>
            <a:chExt cx="1257300" cy="1495425"/>
          </a:xfrm>
        </p:grpSpPr>
        <p:pic>
          <p:nvPicPr>
            <p:cNvPr id="6" name="object 6"/>
            <p:cNvPicPr/>
            <p:nvPr/>
          </p:nvPicPr>
          <p:blipFill>
            <a:blip r:embed="rId3" cstate="print"/>
            <a:stretch>
              <a:fillRect/>
            </a:stretch>
          </p:blipFill>
          <p:spPr>
            <a:xfrm>
              <a:off x="7886700" y="3648138"/>
              <a:ext cx="1257300" cy="1495361"/>
            </a:xfrm>
            <a:prstGeom prst="rect">
              <a:avLst/>
            </a:prstGeom>
          </p:spPr>
        </p:pic>
        <p:pic>
          <p:nvPicPr>
            <p:cNvPr id="7" name="object 7"/>
            <p:cNvPicPr/>
            <p:nvPr/>
          </p:nvPicPr>
          <p:blipFill>
            <a:blip r:embed="rId4" cstate="print"/>
            <a:stretch>
              <a:fillRect/>
            </a:stretch>
          </p:blipFill>
          <p:spPr>
            <a:xfrm>
              <a:off x="7953375" y="3695700"/>
              <a:ext cx="1190625" cy="1447798"/>
            </a:xfrm>
            <a:prstGeom prst="rect">
              <a:avLst/>
            </a:prstGeom>
          </p:spPr>
        </p:pic>
      </p:grpSp>
      <p:grpSp>
        <p:nvGrpSpPr>
          <p:cNvPr id="8" name="object 8"/>
          <p:cNvGrpSpPr/>
          <p:nvPr/>
        </p:nvGrpSpPr>
        <p:grpSpPr>
          <a:xfrm>
            <a:off x="6070601" y="5956301"/>
            <a:ext cx="2356273" cy="901700"/>
            <a:chOff x="4552950" y="4467225"/>
            <a:chExt cx="1767205" cy="676275"/>
          </a:xfrm>
        </p:grpSpPr>
        <p:pic>
          <p:nvPicPr>
            <p:cNvPr id="9" name="object 9"/>
            <p:cNvPicPr/>
            <p:nvPr/>
          </p:nvPicPr>
          <p:blipFill>
            <a:blip r:embed="rId5" cstate="print"/>
            <a:stretch>
              <a:fillRect/>
            </a:stretch>
          </p:blipFill>
          <p:spPr>
            <a:xfrm>
              <a:off x="4552950" y="4467225"/>
              <a:ext cx="1766951" cy="676275"/>
            </a:xfrm>
            <a:prstGeom prst="rect">
              <a:avLst/>
            </a:prstGeom>
          </p:spPr>
        </p:pic>
        <p:sp>
          <p:nvSpPr>
            <p:cNvPr id="10" name="object 10"/>
            <p:cNvSpPr/>
            <p:nvPr/>
          </p:nvSpPr>
          <p:spPr>
            <a:xfrm>
              <a:off x="4655596" y="4533900"/>
              <a:ext cx="1585595" cy="609600"/>
            </a:xfrm>
            <a:custGeom>
              <a:avLst/>
              <a:gdLst/>
              <a:ahLst/>
              <a:cxnLst/>
              <a:rect l="l" t="t" r="r" b="b"/>
              <a:pathLst>
                <a:path w="1585595" h="609600">
                  <a:moveTo>
                    <a:pt x="792703" y="0"/>
                  </a:moveTo>
                  <a:lnTo>
                    <a:pt x="744574" y="1382"/>
                  </a:lnTo>
                  <a:lnTo>
                    <a:pt x="697178" y="5479"/>
                  </a:lnTo>
                  <a:lnTo>
                    <a:pt x="650591" y="12213"/>
                  </a:lnTo>
                  <a:lnTo>
                    <a:pt x="604889" y="21508"/>
                  </a:lnTo>
                  <a:lnTo>
                    <a:pt x="560149" y="33289"/>
                  </a:lnTo>
                  <a:lnTo>
                    <a:pt x="516449" y="47478"/>
                  </a:lnTo>
                  <a:lnTo>
                    <a:pt x="473865" y="63999"/>
                  </a:lnTo>
                  <a:lnTo>
                    <a:pt x="432474" y="82775"/>
                  </a:lnTo>
                  <a:lnTo>
                    <a:pt x="392354" y="103732"/>
                  </a:lnTo>
                  <a:lnTo>
                    <a:pt x="353579" y="126791"/>
                  </a:lnTo>
                  <a:lnTo>
                    <a:pt x="316229" y="151876"/>
                  </a:lnTo>
                  <a:lnTo>
                    <a:pt x="280379" y="178912"/>
                  </a:lnTo>
                  <a:lnTo>
                    <a:pt x="246106" y="207822"/>
                  </a:lnTo>
                  <a:lnTo>
                    <a:pt x="213488" y="238529"/>
                  </a:lnTo>
                  <a:lnTo>
                    <a:pt x="182600" y="270958"/>
                  </a:lnTo>
                  <a:lnTo>
                    <a:pt x="153520" y="305031"/>
                  </a:lnTo>
                  <a:lnTo>
                    <a:pt x="126325" y="340672"/>
                  </a:lnTo>
                  <a:lnTo>
                    <a:pt x="101092" y="377805"/>
                  </a:lnTo>
                  <a:lnTo>
                    <a:pt x="77897" y="416354"/>
                  </a:lnTo>
                  <a:lnTo>
                    <a:pt x="56817" y="456241"/>
                  </a:lnTo>
                  <a:lnTo>
                    <a:pt x="37930" y="497392"/>
                  </a:lnTo>
                  <a:lnTo>
                    <a:pt x="21311" y="539729"/>
                  </a:lnTo>
                  <a:lnTo>
                    <a:pt x="7039" y="583176"/>
                  </a:lnTo>
                  <a:lnTo>
                    <a:pt x="0" y="609598"/>
                  </a:lnTo>
                  <a:lnTo>
                    <a:pt x="1585406" y="609598"/>
                  </a:lnTo>
                  <a:lnTo>
                    <a:pt x="1564094" y="539729"/>
                  </a:lnTo>
                  <a:lnTo>
                    <a:pt x="1547476" y="497392"/>
                  </a:lnTo>
                  <a:lnTo>
                    <a:pt x="1528588" y="456241"/>
                  </a:lnTo>
                  <a:lnTo>
                    <a:pt x="1507508" y="416354"/>
                  </a:lnTo>
                  <a:lnTo>
                    <a:pt x="1484314" y="377805"/>
                  </a:lnTo>
                  <a:lnTo>
                    <a:pt x="1459080" y="340672"/>
                  </a:lnTo>
                  <a:lnTo>
                    <a:pt x="1431885" y="305031"/>
                  </a:lnTo>
                  <a:lnTo>
                    <a:pt x="1402806" y="270958"/>
                  </a:lnTo>
                  <a:lnTo>
                    <a:pt x="1371918" y="238529"/>
                  </a:lnTo>
                  <a:lnTo>
                    <a:pt x="1339299" y="207822"/>
                  </a:lnTo>
                  <a:lnTo>
                    <a:pt x="1305027" y="178912"/>
                  </a:lnTo>
                  <a:lnTo>
                    <a:pt x="1269177" y="151876"/>
                  </a:lnTo>
                  <a:lnTo>
                    <a:pt x="1231826" y="126791"/>
                  </a:lnTo>
                  <a:lnTo>
                    <a:pt x="1193052" y="103732"/>
                  </a:lnTo>
                  <a:lnTo>
                    <a:pt x="1152931" y="82775"/>
                  </a:lnTo>
                  <a:lnTo>
                    <a:pt x="1111540" y="63999"/>
                  </a:lnTo>
                  <a:lnTo>
                    <a:pt x="1068956" y="47478"/>
                  </a:lnTo>
                  <a:lnTo>
                    <a:pt x="1025256" y="33289"/>
                  </a:lnTo>
                  <a:lnTo>
                    <a:pt x="980517" y="21508"/>
                  </a:lnTo>
                  <a:lnTo>
                    <a:pt x="934815" y="12213"/>
                  </a:lnTo>
                  <a:lnTo>
                    <a:pt x="888227" y="5479"/>
                  </a:lnTo>
                  <a:lnTo>
                    <a:pt x="840831" y="1382"/>
                  </a:lnTo>
                  <a:lnTo>
                    <a:pt x="792703" y="0"/>
                  </a:lnTo>
                  <a:close/>
                </a:path>
              </a:pathLst>
            </a:custGeom>
            <a:solidFill>
              <a:srgbClr val="E8E8E8"/>
            </a:solidFill>
          </p:spPr>
          <p:txBody>
            <a:bodyPr wrap="square" lIns="0" tIns="0" rIns="0" bIns="0" rtlCol="0"/>
            <a:lstStyle/>
            <a:p>
              <a:pPr defTabSz="1219170"/>
              <a:endParaRPr sz="2400">
                <a:solidFill>
                  <a:prstClr val="black"/>
                </a:solidFill>
                <a:latin typeface="Calibri"/>
              </a:endParaRPr>
            </a:p>
          </p:txBody>
        </p:sp>
      </p:grpSp>
      <p:pic>
        <p:nvPicPr>
          <p:cNvPr id="11" name="object 11"/>
          <p:cNvPicPr/>
          <p:nvPr/>
        </p:nvPicPr>
        <p:blipFill>
          <a:blip r:embed="rId6" cstate="print"/>
          <a:stretch>
            <a:fillRect/>
          </a:stretch>
        </p:blipFill>
        <p:spPr>
          <a:xfrm>
            <a:off x="9291996" y="4306994"/>
            <a:ext cx="2900003" cy="2551007"/>
          </a:xfrm>
          <a:prstGeom prst="rect">
            <a:avLst/>
          </a:prstGeom>
        </p:spPr>
      </p:pic>
      <p:grpSp>
        <p:nvGrpSpPr>
          <p:cNvPr id="12" name="object 12"/>
          <p:cNvGrpSpPr/>
          <p:nvPr/>
        </p:nvGrpSpPr>
        <p:grpSpPr>
          <a:xfrm>
            <a:off x="0" y="0"/>
            <a:ext cx="10847493" cy="6832600"/>
            <a:chOff x="0" y="0"/>
            <a:chExt cx="8135620" cy="5124450"/>
          </a:xfrm>
        </p:grpSpPr>
        <p:pic>
          <p:nvPicPr>
            <p:cNvPr id="13" name="object 13"/>
            <p:cNvPicPr/>
            <p:nvPr/>
          </p:nvPicPr>
          <p:blipFill>
            <a:blip r:embed="rId7" cstate="print"/>
            <a:stretch>
              <a:fillRect/>
            </a:stretch>
          </p:blipFill>
          <p:spPr>
            <a:xfrm>
              <a:off x="4666361" y="0"/>
              <a:ext cx="3468750" cy="1734438"/>
            </a:xfrm>
            <a:prstGeom prst="rect">
              <a:avLst/>
            </a:prstGeom>
          </p:spPr>
        </p:pic>
        <p:pic>
          <p:nvPicPr>
            <p:cNvPr id="14" name="object 14"/>
            <p:cNvPicPr/>
            <p:nvPr/>
          </p:nvPicPr>
          <p:blipFill>
            <a:blip r:embed="rId8" cstate="print"/>
            <a:stretch>
              <a:fillRect/>
            </a:stretch>
          </p:blipFill>
          <p:spPr>
            <a:xfrm>
              <a:off x="0" y="0"/>
              <a:ext cx="4838699" cy="5124447"/>
            </a:xfrm>
            <a:prstGeom prst="rect">
              <a:avLst/>
            </a:prstGeom>
          </p:spPr>
        </p:pic>
      </p:grpSp>
      <p:sp>
        <p:nvSpPr>
          <p:cNvPr id="15" name="object 15"/>
          <p:cNvSpPr txBox="1">
            <a:spLocks noGrp="1"/>
          </p:cNvSpPr>
          <p:nvPr>
            <p:ph type="title"/>
          </p:nvPr>
        </p:nvSpPr>
        <p:spPr>
          <a:xfrm>
            <a:off x="6482419" y="1256876"/>
            <a:ext cx="5580380" cy="3709563"/>
          </a:xfrm>
          <a:prstGeom prst="rect">
            <a:avLst/>
          </a:prstGeom>
        </p:spPr>
        <p:txBody>
          <a:bodyPr vert="horz" wrap="square" lIns="0" tIns="16087" rIns="0" bIns="0" rtlCol="0">
            <a:spAutoFit/>
          </a:bodyPr>
          <a:lstStyle/>
          <a:p>
            <a:pPr marL="16933" marR="6773" indent="234521" algn="ctr">
              <a:lnSpc>
                <a:spcPct val="100200"/>
              </a:lnSpc>
              <a:spcBef>
                <a:spcPts val="127"/>
              </a:spcBef>
            </a:pPr>
            <a:r>
              <a:rPr sz="8000" spc="-13" dirty="0"/>
              <a:t>Diagram</a:t>
            </a:r>
            <a:r>
              <a:rPr sz="8000" spc="7" dirty="0"/>
              <a:t> </a:t>
            </a:r>
            <a:r>
              <a:rPr sz="8000" spc="-53" dirty="0"/>
              <a:t>Of </a:t>
            </a:r>
            <a:r>
              <a:rPr sz="8000" spc="-47" dirty="0"/>
              <a:t> </a:t>
            </a:r>
            <a:r>
              <a:rPr sz="8000" dirty="0"/>
              <a:t>Preliminary </a:t>
            </a:r>
            <a:r>
              <a:rPr sz="8000" spc="7" dirty="0"/>
              <a:t> </a:t>
            </a:r>
            <a:r>
              <a:rPr sz="8000" spc="-40" dirty="0"/>
              <a:t>I</a:t>
            </a:r>
            <a:r>
              <a:rPr sz="8000" dirty="0"/>
              <a:t>n</a:t>
            </a:r>
            <a:r>
              <a:rPr sz="8000" spc="20" dirty="0"/>
              <a:t>v</a:t>
            </a:r>
            <a:r>
              <a:rPr sz="8000" spc="-33" dirty="0"/>
              <a:t>e</a:t>
            </a:r>
            <a:r>
              <a:rPr sz="8000" spc="33" dirty="0"/>
              <a:t>s</a:t>
            </a:r>
            <a:r>
              <a:rPr sz="8000" dirty="0"/>
              <a:t>t</a:t>
            </a:r>
            <a:r>
              <a:rPr sz="8000" spc="47" dirty="0"/>
              <a:t>i</a:t>
            </a:r>
            <a:r>
              <a:rPr sz="8000" spc="-20" dirty="0"/>
              <a:t>ga</a:t>
            </a:r>
            <a:r>
              <a:rPr sz="8000" dirty="0"/>
              <a:t>t</a:t>
            </a:r>
            <a:r>
              <a:rPr sz="8000" spc="47" dirty="0"/>
              <a:t>i</a:t>
            </a:r>
            <a:r>
              <a:rPr sz="8000" dirty="0"/>
              <a:t>on</a:t>
            </a:r>
            <a:endParaRPr sz="8000"/>
          </a:p>
        </p:txBody>
      </p:sp>
    </p:spTree>
    <p:extLst>
      <p:ext uri="{BB962C8B-B14F-4D97-AF65-F5344CB8AC3E}">
        <p14:creationId xmlns:p14="http://schemas.microsoft.com/office/powerpoint/2010/main" val="185377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pic>
          <p:nvPicPr>
            <p:cNvPr id="3" name="object 3"/>
            <p:cNvPicPr/>
            <p:nvPr/>
          </p:nvPicPr>
          <p:blipFill>
            <a:blip r:embed="rId2" cstate="print"/>
            <a:stretch>
              <a:fillRect/>
            </a:stretch>
          </p:blipFill>
          <p:spPr>
            <a:xfrm>
              <a:off x="0" y="1704911"/>
              <a:ext cx="576262" cy="2938526"/>
            </a:xfrm>
            <a:prstGeom prst="rect">
              <a:avLst/>
            </a:prstGeom>
          </p:spPr>
        </p:pic>
        <p:sp>
          <p:nvSpPr>
            <p:cNvPr id="4" name="object 4"/>
            <p:cNvSpPr/>
            <p:nvPr/>
          </p:nvSpPr>
          <p:spPr>
            <a:xfrm>
              <a:off x="0" y="0"/>
              <a:ext cx="9144000" cy="5143500"/>
            </a:xfrm>
            <a:custGeom>
              <a:avLst/>
              <a:gdLst/>
              <a:ahLst/>
              <a:cxnLst/>
              <a:rect l="l" t="t" r="r" b="b"/>
              <a:pathLst>
                <a:path w="9144000" h="5143500">
                  <a:moveTo>
                    <a:pt x="9143999" y="0"/>
                  </a:moveTo>
                  <a:lnTo>
                    <a:pt x="0" y="0"/>
                  </a:lnTo>
                  <a:lnTo>
                    <a:pt x="0" y="2072345"/>
                  </a:lnTo>
                  <a:lnTo>
                    <a:pt x="1350" y="2073420"/>
                  </a:lnTo>
                  <a:lnTo>
                    <a:pt x="35689" y="2102591"/>
                  </a:lnTo>
                  <a:lnTo>
                    <a:pt x="69067" y="2132825"/>
                  </a:lnTo>
                  <a:lnTo>
                    <a:pt x="101458" y="2164095"/>
                  </a:lnTo>
                  <a:lnTo>
                    <a:pt x="132835" y="2196376"/>
                  </a:lnTo>
                  <a:lnTo>
                    <a:pt x="163172" y="2229640"/>
                  </a:lnTo>
                  <a:lnTo>
                    <a:pt x="192443" y="2263863"/>
                  </a:lnTo>
                  <a:lnTo>
                    <a:pt x="220621" y="2299017"/>
                  </a:lnTo>
                  <a:lnTo>
                    <a:pt x="247680" y="2335077"/>
                  </a:lnTo>
                  <a:lnTo>
                    <a:pt x="273595" y="2372016"/>
                  </a:lnTo>
                  <a:lnTo>
                    <a:pt x="298338" y="2409808"/>
                  </a:lnTo>
                  <a:lnTo>
                    <a:pt x="321884" y="2448428"/>
                  </a:lnTo>
                  <a:lnTo>
                    <a:pt x="344206" y="2487848"/>
                  </a:lnTo>
                  <a:lnTo>
                    <a:pt x="365279" y="2528043"/>
                  </a:lnTo>
                  <a:lnTo>
                    <a:pt x="385075" y="2568987"/>
                  </a:lnTo>
                  <a:lnTo>
                    <a:pt x="403568" y="2610653"/>
                  </a:lnTo>
                  <a:lnTo>
                    <a:pt x="420733" y="2653016"/>
                  </a:lnTo>
                  <a:lnTo>
                    <a:pt x="436543" y="2696048"/>
                  </a:lnTo>
                  <a:lnTo>
                    <a:pt x="450972" y="2739725"/>
                  </a:lnTo>
                  <a:lnTo>
                    <a:pt x="463994" y="2784019"/>
                  </a:lnTo>
                  <a:lnTo>
                    <a:pt x="475581" y="2828905"/>
                  </a:lnTo>
                  <a:lnTo>
                    <a:pt x="485709" y="2874356"/>
                  </a:lnTo>
                  <a:lnTo>
                    <a:pt x="494351" y="2920347"/>
                  </a:lnTo>
                  <a:lnTo>
                    <a:pt x="501481" y="2966850"/>
                  </a:lnTo>
                  <a:lnTo>
                    <a:pt x="507071" y="3013841"/>
                  </a:lnTo>
                  <a:lnTo>
                    <a:pt x="511097" y="3061293"/>
                  </a:lnTo>
                  <a:lnTo>
                    <a:pt x="513532" y="3109179"/>
                  </a:lnTo>
                  <a:lnTo>
                    <a:pt x="514350" y="3157474"/>
                  </a:lnTo>
                  <a:lnTo>
                    <a:pt x="513532" y="3205777"/>
                  </a:lnTo>
                  <a:lnTo>
                    <a:pt x="511097" y="3253671"/>
                  </a:lnTo>
                  <a:lnTo>
                    <a:pt x="507071" y="3301130"/>
                  </a:lnTo>
                  <a:lnTo>
                    <a:pt x="501481" y="3348128"/>
                  </a:lnTo>
                  <a:lnTo>
                    <a:pt x="494351" y="3394639"/>
                  </a:lnTo>
                  <a:lnTo>
                    <a:pt x="485709" y="3440637"/>
                  </a:lnTo>
                  <a:lnTo>
                    <a:pt x="475581" y="3486094"/>
                  </a:lnTo>
                  <a:lnTo>
                    <a:pt x="463994" y="3530986"/>
                  </a:lnTo>
                  <a:lnTo>
                    <a:pt x="450972" y="3575286"/>
                  </a:lnTo>
                  <a:lnTo>
                    <a:pt x="436543" y="3618968"/>
                  </a:lnTo>
                  <a:lnTo>
                    <a:pt x="420733" y="3662005"/>
                  </a:lnTo>
                  <a:lnTo>
                    <a:pt x="403568" y="3704373"/>
                  </a:lnTo>
                  <a:lnTo>
                    <a:pt x="385075" y="3746043"/>
                  </a:lnTo>
                  <a:lnTo>
                    <a:pt x="365279" y="3786991"/>
                  </a:lnTo>
                  <a:lnTo>
                    <a:pt x="344206" y="3827190"/>
                  </a:lnTo>
                  <a:lnTo>
                    <a:pt x="321884" y="3866614"/>
                  </a:lnTo>
                  <a:lnTo>
                    <a:pt x="298338" y="3905237"/>
                  </a:lnTo>
                  <a:lnTo>
                    <a:pt x="273595" y="3943033"/>
                  </a:lnTo>
                  <a:lnTo>
                    <a:pt x="247680" y="3979975"/>
                  </a:lnTo>
                  <a:lnTo>
                    <a:pt x="220621" y="4016037"/>
                  </a:lnTo>
                  <a:lnTo>
                    <a:pt x="192443" y="4051194"/>
                  </a:lnTo>
                  <a:lnTo>
                    <a:pt x="163172" y="4085418"/>
                  </a:lnTo>
                  <a:lnTo>
                    <a:pt x="132835" y="4118685"/>
                  </a:lnTo>
                  <a:lnTo>
                    <a:pt x="101458" y="4150968"/>
                  </a:lnTo>
                  <a:lnTo>
                    <a:pt x="69067" y="4182240"/>
                  </a:lnTo>
                  <a:lnTo>
                    <a:pt x="35689" y="4212475"/>
                  </a:lnTo>
                  <a:lnTo>
                    <a:pt x="1350" y="4241648"/>
                  </a:lnTo>
                  <a:lnTo>
                    <a:pt x="0" y="4242723"/>
                  </a:lnTo>
                  <a:lnTo>
                    <a:pt x="0" y="5143497"/>
                  </a:lnTo>
                  <a:lnTo>
                    <a:pt x="9143999" y="5143497"/>
                  </a:lnTo>
                  <a:lnTo>
                    <a:pt x="9143999" y="0"/>
                  </a:lnTo>
                  <a:close/>
                </a:path>
              </a:pathLst>
            </a:custGeom>
            <a:solidFill>
              <a:srgbClr val="E8E8E8"/>
            </a:solidFill>
          </p:spPr>
          <p:txBody>
            <a:bodyPr wrap="square" lIns="0" tIns="0" rIns="0" bIns="0" rtlCol="0"/>
            <a:lstStyle/>
            <a:p>
              <a:pPr defTabSz="1219170"/>
              <a:endParaRPr sz="2400">
                <a:solidFill>
                  <a:prstClr val="black"/>
                </a:solidFill>
                <a:latin typeface="Calibri"/>
              </a:endParaRPr>
            </a:p>
          </p:txBody>
        </p:sp>
        <p:pic>
          <p:nvPicPr>
            <p:cNvPr id="5" name="object 5"/>
            <p:cNvPicPr/>
            <p:nvPr/>
          </p:nvPicPr>
          <p:blipFill>
            <a:blip r:embed="rId3" cstate="print"/>
            <a:stretch>
              <a:fillRect/>
            </a:stretch>
          </p:blipFill>
          <p:spPr>
            <a:xfrm>
              <a:off x="7296150" y="0"/>
              <a:ext cx="1847850" cy="1833499"/>
            </a:xfrm>
            <a:prstGeom prst="rect">
              <a:avLst/>
            </a:prstGeom>
          </p:spPr>
        </p:pic>
        <p:sp>
          <p:nvSpPr>
            <p:cNvPr id="6" name="object 6"/>
            <p:cNvSpPr/>
            <p:nvPr/>
          </p:nvSpPr>
          <p:spPr>
            <a:xfrm>
              <a:off x="7362825" y="0"/>
              <a:ext cx="1781175" cy="1752600"/>
            </a:xfrm>
            <a:custGeom>
              <a:avLst/>
              <a:gdLst/>
              <a:ahLst/>
              <a:cxnLst/>
              <a:rect l="l" t="t" r="r" b="b"/>
              <a:pathLst>
                <a:path w="1781175" h="1752600">
                  <a:moveTo>
                    <a:pt x="1781175" y="0"/>
                  </a:moveTo>
                  <a:lnTo>
                    <a:pt x="42167" y="0"/>
                  </a:lnTo>
                  <a:lnTo>
                    <a:pt x="38770" y="13201"/>
                  </a:lnTo>
                  <a:lnTo>
                    <a:pt x="28641" y="58809"/>
                  </a:lnTo>
                  <a:lnTo>
                    <a:pt x="19999" y="104958"/>
                  </a:lnTo>
                  <a:lnTo>
                    <a:pt x="12869" y="151621"/>
                  </a:lnTo>
                  <a:lnTo>
                    <a:pt x="7278" y="198773"/>
                  </a:lnTo>
                  <a:lnTo>
                    <a:pt x="3252" y="246388"/>
                  </a:lnTo>
                  <a:lnTo>
                    <a:pt x="817" y="294439"/>
                  </a:lnTo>
                  <a:lnTo>
                    <a:pt x="0" y="342900"/>
                  </a:lnTo>
                  <a:lnTo>
                    <a:pt x="817" y="391360"/>
                  </a:lnTo>
                  <a:lnTo>
                    <a:pt x="3252" y="439411"/>
                  </a:lnTo>
                  <a:lnTo>
                    <a:pt x="7278" y="487026"/>
                  </a:lnTo>
                  <a:lnTo>
                    <a:pt x="12869" y="534178"/>
                  </a:lnTo>
                  <a:lnTo>
                    <a:pt x="19999" y="580841"/>
                  </a:lnTo>
                  <a:lnTo>
                    <a:pt x="28641" y="626990"/>
                  </a:lnTo>
                  <a:lnTo>
                    <a:pt x="38770" y="672598"/>
                  </a:lnTo>
                  <a:lnTo>
                    <a:pt x="50359" y="717638"/>
                  </a:lnTo>
                  <a:lnTo>
                    <a:pt x="63381" y="762084"/>
                  </a:lnTo>
                  <a:lnTo>
                    <a:pt x="77810" y="805911"/>
                  </a:lnTo>
                  <a:lnTo>
                    <a:pt x="93621" y="849091"/>
                  </a:lnTo>
                  <a:lnTo>
                    <a:pt x="110787" y="891599"/>
                  </a:lnTo>
                  <a:lnTo>
                    <a:pt x="129282" y="933408"/>
                  </a:lnTo>
                  <a:lnTo>
                    <a:pt x="149079" y="974493"/>
                  </a:lnTo>
                  <a:lnTo>
                    <a:pt x="170152" y="1014826"/>
                  </a:lnTo>
                  <a:lnTo>
                    <a:pt x="192475" y="1054382"/>
                  </a:lnTo>
                  <a:lnTo>
                    <a:pt x="216022" y="1093134"/>
                  </a:lnTo>
                  <a:lnTo>
                    <a:pt x="240766" y="1131056"/>
                  </a:lnTo>
                  <a:lnTo>
                    <a:pt x="266682" y="1168122"/>
                  </a:lnTo>
                  <a:lnTo>
                    <a:pt x="293742" y="1204306"/>
                  </a:lnTo>
                  <a:lnTo>
                    <a:pt x="321921" y="1239581"/>
                  </a:lnTo>
                  <a:lnTo>
                    <a:pt x="351193" y="1273921"/>
                  </a:lnTo>
                  <a:lnTo>
                    <a:pt x="381531" y="1307299"/>
                  </a:lnTo>
                  <a:lnTo>
                    <a:pt x="412908" y="1339691"/>
                  </a:lnTo>
                  <a:lnTo>
                    <a:pt x="445300" y="1371068"/>
                  </a:lnTo>
                  <a:lnTo>
                    <a:pt x="478678" y="1401406"/>
                  </a:lnTo>
                  <a:lnTo>
                    <a:pt x="513018" y="1430678"/>
                  </a:lnTo>
                  <a:lnTo>
                    <a:pt x="548293" y="1458857"/>
                  </a:lnTo>
                  <a:lnTo>
                    <a:pt x="584477" y="1485917"/>
                  </a:lnTo>
                  <a:lnTo>
                    <a:pt x="621543" y="1511833"/>
                  </a:lnTo>
                  <a:lnTo>
                    <a:pt x="659465" y="1536577"/>
                  </a:lnTo>
                  <a:lnTo>
                    <a:pt x="698217" y="1560124"/>
                  </a:lnTo>
                  <a:lnTo>
                    <a:pt x="737773" y="1582447"/>
                  </a:lnTo>
                  <a:lnTo>
                    <a:pt x="778106" y="1603520"/>
                  </a:lnTo>
                  <a:lnTo>
                    <a:pt x="819191" y="1623317"/>
                  </a:lnTo>
                  <a:lnTo>
                    <a:pt x="861000" y="1641812"/>
                  </a:lnTo>
                  <a:lnTo>
                    <a:pt x="903508" y="1658978"/>
                  </a:lnTo>
                  <a:lnTo>
                    <a:pt x="946688" y="1674789"/>
                  </a:lnTo>
                  <a:lnTo>
                    <a:pt x="990515" y="1689218"/>
                  </a:lnTo>
                  <a:lnTo>
                    <a:pt x="1034961" y="1702240"/>
                  </a:lnTo>
                  <a:lnTo>
                    <a:pt x="1080001" y="1713829"/>
                  </a:lnTo>
                  <a:lnTo>
                    <a:pt x="1125609" y="1723958"/>
                  </a:lnTo>
                  <a:lnTo>
                    <a:pt x="1171758" y="1732600"/>
                  </a:lnTo>
                  <a:lnTo>
                    <a:pt x="1218421" y="1739730"/>
                  </a:lnTo>
                  <a:lnTo>
                    <a:pt x="1265573" y="1745321"/>
                  </a:lnTo>
                  <a:lnTo>
                    <a:pt x="1313188" y="1749347"/>
                  </a:lnTo>
                  <a:lnTo>
                    <a:pt x="1361239" y="1751782"/>
                  </a:lnTo>
                  <a:lnTo>
                    <a:pt x="1409700" y="1752600"/>
                  </a:lnTo>
                  <a:lnTo>
                    <a:pt x="1458160" y="1751782"/>
                  </a:lnTo>
                  <a:lnTo>
                    <a:pt x="1506211" y="1749347"/>
                  </a:lnTo>
                  <a:lnTo>
                    <a:pt x="1553826" y="1745321"/>
                  </a:lnTo>
                  <a:lnTo>
                    <a:pt x="1600978" y="1739730"/>
                  </a:lnTo>
                  <a:lnTo>
                    <a:pt x="1647641" y="1732600"/>
                  </a:lnTo>
                  <a:lnTo>
                    <a:pt x="1693790" y="1723958"/>
                  </a:lnTo>
                  <a:lnTo>
                    <a:pt x="1739398" y="1713829"/>
                  </a:lnTo>
                  <a:lnTo>
                    <a:pt x="1781175" y="1703080"/>
                  </a:lnTo>
                  <a:lnTo>
                    <a:pt x="1781175" y="0"/>
                  </a:lnTo>
                  <a:close/>
                </a:path>
              </a:pathLst>
            </a:custGeom>
            <a:solidFill>
              <a:srgbClr val="E8E8E8"/>
            </a:solidFill>
          </p:spPr>
          <p:txBody>
            <a:bodyPr wrap="square" lIns="0" tIns="0" rIns="0" bIns="0" rtlCol="0"/>
            <a:lstStyle/>
            <a:p>
              <a:pPr defTabSz="1219170"/>
              <a:endParaRPr sz="2400">
                <a:solidFill>
                  <a:prstClr val="black"/>
                </a:solidFill>
                <a:latin typeface="Calibri"/>
              </a:endParaRPr>
            </a:p>
          </p:txBody>
        </p:sp>
        <p:pic>
          <p:nvPicPr>
            <p:cNvPr id="7" name="object 7"/>
            <p:cNvPicPr/>
            <p:nvPr/>
          </p:nvPicPr>
          <p:blipFill>
            <a:blip r:embed="rId4" cstate="print"/>
            <a:stretch>
              <a:fillRect/>
            </a:stretch>
          </p:blipFill>
          <p:spPr>
            <a:xfrm>
              <a:off x="7931404" y="0"/>
              <a:ext cx="1212596" cy="1194053"/>
            </a:xfrm>
            <a:prstGeom prst="rect">
              <a:avLst/>
            </a:prstGeom>
          </p:spPr>
        </p:pic>
        <p:pic>
          <p:nvPicPr>
            <p:cNvPr id="8" name="object 8"/>
            <p:cNvPicPr/>
            <p:nvPr/>
          </p:nvPicPr>
          <p:blipFill>
            <a:blip r:embed="rId5" cstate="print"/>
            <a:stretch>
              <a:fillRect/>
            </a:stretch>
          </p:blipFill>
          <p:spPr>
            <a:xfrm>
              <a:off x="0" y="0"/>
              <a:ext cx="1513946" cy="1426590"/>
            </a:xfrm>
            <a:prstGeom prst="rect">
              <a:avLst/>
            </a:prstGeom>
          </p:spPr>
        </p:pic>
        <p:pic>
          <p:nvPicPr>
            <p:cNvPr id="9" name="object 9"/>
            <p:cNvPicPr/>
            <p:nvPr/>
          </p:nvPicPr>
          <p:blipFill>
            <a:blip r:embed="rId6" cstate="print"/>
            <a:stretch>
              <a:fillRect/>
            </a:stretch>
          </p:blipFill>
          <p:spPr>
            <a:xfrm>
              <a:off x="7215504" y="3159251"/>
              <a:ext cx="1928495" cy="1984247"/>
            </a:xfrm>
            <a:prstGeom prst="rect">
              <a:avLst/>
            </a:prstGeom>
          </p:spPr>
        </p:pic>
        <p:pic>
          <p:nvPicPr>
            <p:cNvPr id="10" name="object 10"/>
            <p:cNvPicPr/>
            <p:nvPr/>
          </p:nvPicPr>
          <p:blipFill>
            <a:blip r:embed="rId7" cstate="print"/>
            <a:stretch>
              <a:fillRect/>
            </a:stretch>
          </p:blipFill>
          <p:spPr>
            <a:xfrm>
              <a:off x="0" y="3750183"/>
              <a:ext cx="1118412" cy="1393316"/>
            </a:xfrm>
            <a:prstGeom prst="rect">
              <a:avLst/>
            </a:prstGeom>
          </p:spPr>
        </p:pic>
        <p:pic>
          <p:nvPicPr>
            <p:cNvPr id="11" name="object 11"/>
            <p:cNvPicPr/>
            <p:nvPr/>
          </p:nvPicPr>
          <p:blipFill>
            <a:blip r:embed="rId8" cstate="print"/>
            <a:stretch>
              <a:fillRect/>
            </a:stretch>
          </p:blipFill>
          <p:spPr>
            <a:xfrm>
              <a:off x="8601075" y="3743325"/>
              <a:ext cx="47625" cy="47625"/>
            </a:xfrm>
            <a:prstGeom prst="rect">
              <a:avLst/>
            </a:prstGeom>
          </p:spPr>
        </p:pic>
        <p:pic>
          <p:nvPicPr>
            <p:cNvPr id="12" name="object 12"/>
            <p:cNvPicPr/>
            <p:nvPr/>
          </p:nvPicPr>
          <p:blipFill>
            <a:blip r:embed="rId9" cstate="print"/>
            <a:stretch>
              <a:fillRect/>
            </a:stretch>
          </p:blipFill>
          <p:spPr>
            <a:xfrm>
              <a:off x="8601075" y="3819525"/>
              <a:ext cx="47625" cy="38100"/>
            </a:xfrm>
            <a:prstGeom prst="rect">
              <a:avLst/>
            </a:prstGeom>
          </p:spPr>
        </p:pic>
        <p:pic>
          <p:nvPicPr>
            <p:cNvPr id="13" name="object 13"/>
            <p:cNvPicPr/>
            <p:nvPr/>
          </p:nvPicPr>
          <p:blipFill>
            <a:blip r:embed="rId10" cstate="print"/>
            <a:stretch>
              <a:fillRect/>
            </a:stretch>
          </p:blipFill>
          <p:spPr>
            <a:xfrm>
              <a:off x="8601075" y="3886200"/>
              <a:ext cx="47625" cy="47625"/>
            </a:xfrm>
            <a:prstGeom prst="rect">
              <a:avLst/>
            </a:prstGeom>
          </p:spPr>
        </p:pic>
        <p:pic>
          <p:nvPicPr>
            <p:cNvPr id="14" name="object 14"/>
            <p:cNvPicPr/>
            <p:nvPr/>
          </p:nvPicPr>
          <p:blipFill>
            <a:blip r:embed="rId8" cstate="print"/>
            <a:stretch>
              <a:fillRect/>
            </a:stretch>
          </p:blipFill>
          <p:spPr>
            <a:xfrm>
              <a:off x="8601075" y="3971925"/>
              <a:ext cx="47625" cy="47625"/>
            </a:xfrm>
            <a:prstGeom prst="rect">
              <a:avLst/>
            </a:prstGeom>
          </p:spPr>
        </p:pic>
        <p:pic>
          <p:nvPicPr>
            <p:cNvPr id="15" name="object 15"/>
            <p:cNvPicPr/>
            <p:nvPr/>
          </p:nvPicPr>
          <p:blipFill>
            <a:blip r:embed="rId11" cstate="print"/>
            <a:stretch>
              <a:fillRect/>
            </a:stretch>
          </p:blipFill>
          <p:spPr>
            <a:xfrm>
              <a:off x="8601075" y="4048125"/>
              <a:ext cx="47625" cy="38100"/>
            </a:xfrm>
            <a:prstGeom prst="rect">
              <a:avLst/>
            </a:prstGeom>
          </p:spPr>
        </p:pic>
        <p:pic>
          <p:nvPicPr>
            <p:cNvPr id="16" name="object 16"/>
            <p:cNvPicPr/>
            <p:nvPr/>
          </p:nvPicPr>
          <p:blipFill>
            <a:blip r:embed="rId10" cstate="print"/>
            <a:stretch>
              <a:fillRect/>
            </a:stretch>
          </p:blipFill>
          <p:spPr>
            <a:xfrm>
              <a:off x="8601075" y="4114800"/>
              <a:ext cx="47625" cy="47625"/>
            </a:xfrm>
            <a:prstGeom prst="rect">
              <a:avLst/>
            </a:prstGeom>
          </p:spPr>
        </p:pic>
        <p:pic>
          <p:nvPicPr>
            <p:cNvPr id="17" name="object 17"/>
            <p:cNvPicPr/>
            <p:nvPr/>
          </p:nvPicPr>
          <p:blipFill>
            <a:blip r:embed="rId12" cstate="print"/>
            <a:stretch>
              <a:fillRect/>
            </a:stretch>
          </p:blipFill>
          <p:spPr>
            <a:xfrm>
              <a:off x="361950" y="1504950"/>
              <a:ext cx="47625" cy="47625"/>
            </a:xfrm>
            <a:prstGeom prst="rect">
              <a:avLst/>
            </a:prstGeom>
          </p:spPr>
        </p:pic>
        <p:pic>
          <p:nvPicPr>
            <p:cNvPr id="18" name="object 18"/>
            <p:cNvPicPr/>
            <p:nvPr/>
          </p:nvPicPr>
          <p:blipFill>
            <a:blip r:embed="rId13" cstate="print"/>
            <a:stretch>
              <a:fillRect/>
            </a:stretch>
          </p:blipFill>
          <p:spPr>
            <a:xfrm>
              <a:off x="361950" y="1571625"/>
              <a:ext cx="47625" cy="47625"/>
            </a:xfrm>
            <a:prstGeom prst="rect">
              <a:avLst/>
            </a:prstGeom>
          </p:spPr>
        </p:pic>
        <p:pic>
          <p:nvPicPr>
            <p:cNvPr id="19" name="object 19"/>
            <p:cNvPicPr/>
            <p:nvPr/>
          </p:nvPicPr>
          <p:blipFill>
            <a:blip r:embed="rId14" cstate="print"/>
            <a:stretch>
              <a:fillRect/>
            </a:stretch>
          </p:blipFill>
          <p:spPr>
            <a:xfrm>
              <a:off x="361950" y="1647825"/>
              <a:ext cx="47625" cy="38100"/>
            </a:xfrm>
            <a:prstGeom prst="rect">
              <a:avLst/>
            </a:prstGeom>
          </p:spPr>
        </p:pic>
        <p:pic>
          <p:nvPicPr>
            <p:cNvPr id="20" name="object 20"/>
            <p:cNvPicPr/>
            <p:nvPr/>
          </p:nvPicPr>
          <p:blipFill>
            <a:blip r:embed="rId14" cstate="print"/>
            <a:stretch>
              <a:fillRect/>
            </a:stretch>
          </p:blipFill>
          <p:spPr>
            <a:xfrm>
              <a:off x="361950" y="1733550"/>
              <a:ext cx="47625" cy="38100"/>
            </a:xfrm>
            <a:prstGeom prst="rect">
              <a:avLst/>
            </a:prstGeom>
          </p:spPr>
        </p:pic>
        <p:pic>
          <p:nvPicPr>
            <p:cNvPr id="21" name="object 21"/>
            <p:cNvPicPr/>
            <p:nvPr/>
          </p:nvPicPr>
          <p:blipFill>
            <a:blip r:embed="rId13" cstate="print"/>
            <a:stretch>
              <a:fillRect/>
            </a:stretch>
          </p:blipFill>
          <p:spPr>
            <a:xfrm>
              <a:off x="361950" y="1800225"/>
              <a:ext cx="47625" cy="47625"/>
            </a:xfrm>
            <a:prstGeom prst="rect">
              <a:avLst/>
            </a:prstGeom>
          </p:spPr>
        </p:pic>
        <p:pic>
          <p:nvPicPr>
            <p:cNvPr id="22" name="object 22"/>
            <p:cNvPicPr/>
            <p:nvPr/>
          </p:nvPicPr>
          <p:blipFill>
            <a:blip r:embed="rId14" cstate="print"/>
            <a:stretch>
              <a:fillRect/>
            </a:stretch>
          </p:blipFill>
          <p:spPr>
            <a:xfrm>
              <a:off x="361950" y="1876425"/>
              <a:ext cx="47625" cy="38100"/>
            </a:xfrm>
            <a:prstGeom prst="rect">
              <a:avLst/>
            </a:prstGeom>
          </p:spPr>
        </p:pic>
      </p:grpSp>
      <p:sp>
        <p:nvSpPr>
          <p:cNvPr id="23" name="object 23"/>
          <p:cNvSpPr txBox="1">
            <a:spLocks noGrp="1"/>
          </p:cNvSpPr>
          <p:nvPr>
            <p:ph type="title"/>
          </p:nvPr>
        </p:nvSpPr>
        <p:spPr>
          <a:xfrm>
            <a:off x="2871555" y="575732"/>
            <a:ext cx="5908887" cy="494217"/>
          </a:xfrm>
          <a:prstGeom prst="rect">
            <a:avLst/>
          </a:prstGeom>
        </p:spPr>
        <p:txBody>
          <a:bodyPr vert="horz" wrap="square" lIns="0" tIns="22013" rIns="0" bIns="0" rtlCol="0">
            <a:spAutoFit/>
          </a:bodyPr>
          <a:lstStyle/>
          <a:p>
            <a:pPr marL="16933">
              <a:spcBef>
                <a:spcPts val="173"/>
              </a:spcBef>
            </a:pPr>
            <a:r>
              <a:rPr sz="3067" dirty="0"/>
              <a:t>Step</a:t>
            </a:r>
            <a:r>
              <a:rPr sz="3067" spc="-33" dirty="0"/>
              <a:t> </a:t>
            </a:r>
            <a:r>
              <a:rPr sz="3067" spc="27" dirty="0"/>
              <a:t>Of</a:t>
            </a:r>
            <a:r>
              <a:rPr sz="3067" spc="-80" dirty="0"/>
              <a:t> </a:t>
            </a:r>
            <a:r>
              <a:rPr sz="3067" spc="7" dirty="0"/>
              <a:t>preliminary</a:t>
            </a:r>
            <a:r>
              <a:rPr sz="3067" spc="-147" dirty="0"/>
              <a:t> </a:t>
            </a:r>
            <a:r>
              <a:rPr sz="3067" dirty="0"/>
              <a:t>investigation.....</a:t>
            </a:r>
            <a:endParaRPr sz="3067"/>
          </a:p>
        </p:txBody>
      </p:sp>
      <p:pic>
        <p:nvPicPr>
          <p:cNvPr id="24" name="object 24"/>
          <p:cNvPicPr/>
          <p:nvPr/>
        </p:nvPicPr>
        <p:blipFill>
          <a:blip r:embed="rId15" cstate="print"/>
          <a:stretch>
            <a:fillRect/>
          </a:stretch>
        </p:blipFill>
        <p:spPr>
          <a:xfrm>
            <a:off x="2159000" y="1562100"/>
            <a:ext cx="6451600" cy="4978400"/>
          </a:xfrm>
          <a:prstGeom prst="rect">
            <a:avLst/>
          </a:prstGeom>
        </p:spPr>
      </p:pic>
    </p:spTree>
    <p:extLst>
      <p:ext uri="{BB962C8B-B14F-4D97-AF65-F5344CB8AC3E}">
        <p14:creationId xmlns:p14="http://schemas.microsoft.com/office/powerpoint/2010/main" val="411124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56023" y="1"/>
            <a:ext cx="3036147" cy="3290993"/>
            <a:chOff x="6867017" y="0"/>
            <a:chExt cx="2277110" cy="2468245"/>
          </a:xfrm>
        </p:grpSpPr>
        <p:pic>
          <p:nvPicPr>
            <p:cNvPr id="3" name="object 3"/>
            <p:cNvPicPr/>
            <p:nvPr/>
          </p:nvPicPr>
          <p:blipFill>
            <a:blip r:embed="rId2" cstate="print"/>
            <a:stretch>
              <a:fillRect/>
            </a:stretch>
          </p:blipFill>
          <p:spPr>
            <a:xfrm>
              <a:off x="7734300" y="0"/>
              <a:ext cx="1409700" cy="1671574"/>
            </a:xfrm>
            <a:prstGeom prst="rect">
              <a:avLst/>
            </a:prstGeom>
          </p:spPr>
        </p:pic>
        <p:pic>
          <p:nvPicPr>
            <p:cNvPr id="4" name="object 4"/>
            <p:cNvPicPr/>
            <p:nvPr/>
          </p:nvPicPr>
          <p:blipFill>
            <a:blip r:embed="rId3" cstate="print"/>
            <a:stretch>
              <a:fillRect/>
            </a:stretch>
          </p:blipFill>
          <p:spPr>
            <a:xfrm>
              <a:off x="7801524" y="0"/>
              <a:ext cx="1342475" cy="1566366"/>
            </a:xfrm>
            <a:prstGeom prst="rect">
              <a:avLst/>
            </a:prstGeom>
          </p:spPr>
        </p:pic>
        <p:pic>
          <p:nvPicPr>
            <p:cNvPr id="5" name="object 5"/>
            <p:cNvPicPr/>
            <p:nvPr/>
          </p:nvPicPr>
          <p:blipFill>
            <a:blip r:embed="rId4" cstate="print"/>
            <a:stretch>
              <a:fillRect/>
            </a:stretch>
          </p:blipFill>
          <p:spPr>
            <a:xfrm>
              <a:off x="6867017" y="0"/>
              <a:ext cx="2276982" cy="2467991"/>
            </a:xfrm>
            <a:prstGeom prst="rect">
              <a:avLst/>
            </a:prstGeom>
          </p:spPr>
        </p:pic>
      </p:grpSp>
      <p:pic>
        <p:nvPicPr>
          <p:cNvPr id="6" name="object 6"/>
          <p:cNvPicPr/>
          <p:nvPr/>
        </p:nvPicPr>
        <p:blipFill>
          <a:blip r:embed="rId5" cstate="print"/>
          <a:stretch>
            <a:fillRect/>
          </a:stretch>
        </p:blipFill>
        <p:spPr>
          <a:xfrm>
            <a:off x="1" y="3059514"/>
            <a:ext cx="3798484" cy="3798485"/>
          </a:xfrm>
          <a:prstGeom prst="rect">
            <a:avLst/>
          </a:prstGeom>
        </p:spPr>
      </p:pic>
      <p:grpSp>
        <p:nvGrpSpPr>
          <p:cNvPr id="7" name="object 7"/>
          <p:cNvGrpSpPr/>
          <p:nvPr/>
        </p:nvGrpSpPr>
        <p:grpSpPr>
          <a:xfrm>
            <a:off x="10744200" y="5168985"/>
            <a:ext cx="1447800" cy="1689100"/>
            <a:chOff x="8058150" y="3876738"/>
            <a:chExt cx="1085850" cy="1266825"/>
          </a:xfrm>
        </p:grpSpPr>
        <p:pic>
          <p:nvPicPr>
            <p:cNvPr id="8" name="object 8"/>
            <p:cNvPicPr/>
            <p:nvPr/>
          </p:nvPicPr>
          <p:blipFill>
            <a:blip r:embed="rId6" cstate="print"/>
            <a:stretch>
              <a:fillRect/>
            </a:stretch>
          </p:blipFill>
          <p:spPr>
            <a:xfrm>
              <a:off x="8058150" y="3876738"/>
              <a:ext cx="1085850" cy="1266761"/>
            </a:xfrm>
            <a:prstGeom prst="rect">
              <a:avLst/>
            </a:prstGeom>
          </p:spPr>
        </p:pic>
        <p:sp>
          <p:nvSpPr>
            <p:cNvPr id="9" name="object 9"/>
            <p:cNvSpPr/>
            <p:nvPr/>
          </p:nvSpPr>
          <p:spPr>
            <a:xfrm>
              <a:off x="8124825" y="3924300"/>
              <a:ext cx="1019175" cy="1219200"/>
            </a:xfrm>
            <a:custGeom>
              <a:avLst/>
              <a:gdLst/>
              <a:ahLst/>
              <a:cxnLst/>
              <a:rect l="l" t="t" r="r" b="b"/>
              <a:pathLst>
                <a:path w="1019175" h="1219200">
                  <a:moveTo>
                    <a:pt x="819150" y="0"/>
                  </a:moveTo>
                  <a:lnTo>
                    <a:pt x="771021" y="1390"/>
                  </a:lnTo>
                  <a:lnTo>
                    <a:pt x="723625" y="5511"/>
                  </a:lnTo>
                  <a:lnTo>
                    <a:pt x="677037" y="12284"/>
                  </a:lnTo>
                  <a:lnTo>
                    <a:pt x="631335" y="21634"/>
                  </a:lnTo>
                  <a:lnTo>
                    <a:pt x="586596" y="33483"/>
                  </a:lnTo>
                  <a:lnTo>
                    <a:pt x="542896" y="47755"/>
                  </a:lnTo>
                  <a:lnTo>
                    <a:pt x="500312" y="64373"/>
                  </a:lnTo>
                  <a:lnTo>
                    <a:pt x="458921" y="83260"/>
                  </a:lnTo>
                  <a:lnTo>
                    <a:pt x="418800" y="104338"/>
                  </a:lnTo>
                  <a:lnTo>
                    <a:pt x="380026" y="127532"/>
                  </a:lnTo>
                  <a:lnTo>
                    <a:pt x="342676" y="152765"/>
                  </a:lnTo>
                  <a:lnTo>
                    <a:pt x="306826" y="179959"/>
                  </a:lnTo>
                  <a:lnTo>
                    <a:pt x="272553" y="209038"/>
                  </a:lnTo>
                  <a:lnTo>
                    <a:pt x="239934" y="239925"/>
                  </a:lnTo>
                  <a:lnTo>
                    <a:pt x="209047" y="272543"/>
                  </a:lnTo>
                  <a:lnTo>
                    <a:pt x="179967" y="306815"/>
                  </a:lnTo>
                  <a:lnTo>
                    <a:pt x="152772" y="342665"/>
                  </a:lnTo>
                  <a:lnTo>
                    <a:pt x="127539" y="380015"/>
                  </a:lnTo>
                  <a:lnTo>
                    <a:pt x="104344" y="418789"/>
                  </a:lnTo>
                  <a:lnTo>
                    <a:pt x="83264" y="458910"/>
                  </a:lnTo>
                  <a:lnTo>
                    <a:pt x="64377" y="500301"/>
                  </a:lnTo>
                  <a:lnTo>
                    <a:pt x="47758" y="542886"/>
                  </a:lnTo>
                  <a:lnTo>
                    <a:pt x="33485" y="586587"/>
                  </a:lnTo>
                  <a:lnTo>
                    <a:pt x="21635" y="631327"/>
                  </a:lnTo>
                  <a:lnTo>
                    <a:pt x="12285" y="677031"/>
                  </a:lnTo>
                  <a:lnTo>
                    <a:pt x="5511" y="723620"/>
                  </a:lnTo>
                  <a:lnTo>
                    <a:pt x="1390" y="771019"/>
                  </a:lnTo>
                  <a:lnTo>
                    <a:pt x="0" y="819150"/>
                  </a:lnTo>
                  <a:lnTo>
                    <a:pt x="1390" y="867281"/>
                  </a:lnTo>
                  <a:lnTo>
                    <a:pt x="5511" y="914680"/>
                  </a:lnTo>
                  <a:lnTo>
                    <a:pt x="12285" y="961269"/>
                  </a:lnTo>
                  <a:lnTo>
                    <a:pt x="21635" y="1006973"/>
                  </a:lnTo>
                  <a:lnTo>
                    <a:pt x="33485" y="1051714"/>
                  </a:lnTo>
                  <a:lnTo>
                    <a:pt x="47758" y="1095415"/>
                  </a:lnTo>
                  <a:lnTo>
                    <a:pt x="64377" y="1137999"/>
                  </a:lnTo>
                  <a:lnTo>
                    <a:pt x="83264" y="1179391"/>
                  </a:lnTo>
                  <a:lnTo>
                    <a:pt x="104179" y="1219198"/>
                  </a:lnTo>
                  <a:lnTo>
                    <a:pt x="1019175" y="1219198"/>
                  </a:lnTo>
                  <a:lnTo>
                    <a:pt x="1019175" y="24868"/>
                  </a:lnTo>
                  <a:lnTo>
                    <a:pt x="1006964" y="21634"/>
                  </a:lnTo>
                  <a:lnTo>
                    <a:pt x="961262" y="12284"/>
                  </a:lnTo>
                  <a:lnTo>
                    <a:pt x="914674" y="5511"/>
                  </a:lnTo>
                  <a:lnTo>
                    <a:pt x="867278" y="1390"/>
                  </a:lnTo>
                  <a:lnTo>
                    <a:pt x="819150" y="0"/>
                  </a:lnTo>
                  <a:close/>
                </a:path>
              </a:pathLst>
            </a:custGeom>
            <a:solidFill>
              <a:srgbClr val="E8E8E8"/>
            </a:solidFill>
          </p:spPr>
          <p:txBody>
            <a:bodyPr wrap="square" lIns="0" tIns="0" rIns="0" bIns="0" rtlCol="0"/>
            <a:lstStyle/>
            <a:p>
              <a:pPr defTabSz="1219170"/>
              <a:endParaRPr sz="2400">
                <a:solidFill>
                  <a:prstClr val="black"/>
                </a:solidFill>
                <a:latin typeface="Calibri"/>
              </a:endParaRPr>
            </a:p>
          </p:txBody>
        </p:sp>
      </p:grpSp>
      <p:sp>
        <p:nvSpPr>
          <p:cNvPr id="10" name="object 10"/>
          <p:cNvSpPr txBox="1">
            <a:spLocks noGrp="1"/>
          </p:cNvSpPr>
          <p:nvPr>
            <p:ph type="title"/>
          </p:nvPr>
        </p:nvSpPr>
        <p:spPr>
          <a:xfrm>
            <a:off x="450850" y="302259"/>
            <a:ext cx="5620173" cy="633507"/>
          </a:xfrm>
          <a:prstGeom prst="rect">
            <a:avLst/>
          </a:prstGeom>
        </p:spPr>
        <p:txBody>
          <a:bodyPr vert="horz" wrap="square" lIns="0" tIns="17780" rIns="0" bIns="0" rtlCol="0">
            <a:spAutoFit/>
          </a:bodyPr>
          <a:lstStyle/>
          <a:p>
            <a:pPr marL="16933">
              <a:spcBef>
                <a:spcPts val="140"/>
              </a:spcBef>
            </a:pPr>
            <a:r>
              <a:rPr sz="4000" spc="-20" dirty="0"/>
              <a:t>1. </a:t>
            </a:r>
            <a:r>
              <a:rPr sz="4000" spc="13" dirty="0"/>
              <a:t>Request</a:t>
            </a:r>
            <a:r>
              <a:rPr sz="4000" spc="-140" dirty="0"/>
              <a:t> </a:t>
            </a:r>
            <a:r>
              <a:rPr sz="4000" spc="7" dirty="0"/>
              <a:t>Clarification.....</a:t>
            </a:r>
            <a:endParaRPr sz="4000"/>
          </a:p>
        </p:txBody>
      </p:sp>
      <p:grpSp>
        <p:nvGrpSpPr>
          <p:cNvPr id="11" name="object 11"/>
          <p:cNvGrpSpPr/>
          <p:nvPr/>
        </p:nvGrpSpPr>
        <p:grpSpPr>
          <a:xfrm>
            <a:off x="3263901" y="1206501"/>
            <a:ext cx="7277100" cy="5422900"/>
            <a:chOff x="2447925" y="904875"/>
            <a:chExt cx="5457825" cy="4067175"/>
          </a:xfrm>
        </p:grpSpPr>
        <p:pic>
          <p:nvPicPr>
            <p:cNvPr id="12" name="object 12"/>
            <p:cNvPicPr/>
            <p:nvPr/>
          </p:nvPicPr>
          <p:blipFill>
            <a:blip r:embed="rId7" cstate="print"/>
            <a:stretch>
              <a:fillRect/>
            </a:stretch>
          </p:blipFill>
          <p:spPr>
            <a:xfrm>
              <a:off x="2447925" y="904875"/>
              <a:ext cx="5457825" cy="4067175"/>
            </a:xfrm>
            <a:prstGeom prst="rect">
              <a:avLst/>
            </a:prstGeom>
          </p:spPr>
        </p:pic>
        <p:pic>
          <p:nvPicPr>
            <p:cNvPr id="13" name="object 13"/>
            <p:cNvPicPr/>
            <p:nvPr/>
          </p:nvPicPr>
          <p:blipFill>
            <a:blip r:embed="rId8" cstate="print"/>
            <a:stretch>
              <a:fillRect/>
            </a:stretch>
          </p:blipFill>
          <p:spPr>
            <a:xfrm>
              <a:off x="5857875" y="3124200"/>
              <a:ext cx="1790700" cy="1762125"/>
            </a:xfrm>
            <a:prstGeom prst="rect">
              <a:avLst/>
            </a:prstGeom>
          </p:spPr>
        </p:pic>
      </p:grpSp>
    </p:spTree>
    <p:extLst>
      <p:ext uri="{BB962C8B-B14F-4D97-AF65-F5344CB8AC3E}">
        <p14:creationId xmlns:p14="http://schemas.microsoft.com/office/powerpoint/2010/main" val="611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2369867" y="1443033"/>
            <a:ext cx="7452400" cy="4957600"/>
          </a:xfrm>
          <a:prstGeom prst="rect">
            <a:avLst/>
          </a:prstGeom>
        </p:spPr>
        <p:txBody>
          <a:bodyPr spcFirstLastPara="1" wrap="square" lIns="0" tIns="0" rIns="0" bIns="0" anchor="ctr" anchorCtr="0">
            <a:noAutofit/>
          </a:bodyPr>
          <a:lstStyle/>
          <a:p>
            <a:pPr marL="0" indent="0">
              <a:buNone/>
            </a:pPr>
            <a:r>
              <a:rPr lang="en" sz="2933" b="1" dirty="0">
                <a:highlight>
                  <a:srgbClr val="FFFFFF"/>
                </a:highlight>
                <a:latin typeface="Lucida Fax" panose="02060602050505020204" pitchFamily="18" charset="77"/>
                <a:ea typeface="Fira Sans"/>
                <a:cs typeface="Fira Sans"/>
                <a:sym typeface="Fira Sans"/>
              </a:rPr>
              <a:t>To understand the user's requirements is one of the most important and difficult duties of an analyst. </a:t>
            </a:r>
            <a:endParaRPr sz="2933" b="1" dirty="0">
              <a:highlight>
                <a:srgbClr val="FFFFFF"/>
              </a:highlight>
              <a:latin typeface="Lucida Fax" panose="02060602050505020204" pitchFamily="18" charset="77"/>
              <a:ea typeface="Fira Sans"/>
              <a:cs typeface="Fira Sans"/>
              <a:sym typeface="Fira Sans"/>
            </a:endParaRPr>
          </a:p>
          <a:p>
            <a:pPr marL="0" indent="0">
              <a:spcBef>
                <a:spcPts val="1067"/>
              </a:spcBef>
              <a:buNone/>
            </a:pPr>
            <a:endParaRPr sz="2933" b="1" dirty="0">
              <a:highlight>
                <a:srgbClr val="FFFFFF"/>
              </a:highlight>
              <a:latin typeface="Lucida Fax" panose="02060602050505020204" pitchFamily="18" charset="77"/>
              <a:ea typeface="Fira Sans"/>
              <a:cs typeface="Fira Sans"/>
              <a:sym typeface="Fira Sans"/>
            </a:endParaRPr>
          </a:p>
          <a:p>
            <a:pPr marL="0" indent="0">
              <a:spcBef>
                <a:spcPts val="1067"/>
              </a:spcBef>
              <a:spcAft>
                <a:spcPts val="1067"/>
              </a:spcAft>
              <a:buNone/>
            </a:pPr>
            <a:r>
              <a:rPr lang="en" sz="2933" b="1" dirty="0">
                <a:highlight>
                  <a:srgbClr val="FFFFFF"/>
                </a:highlight>
                <a:latin typeface="Lucida Fax" panose="02060602050505020204" pitchFamily="18" charset="77"/>
                <a:ea typeface="Fira Sans"/>
                <a:cs typeface="Fira Sans"/>
                <a:sym typeface="Fira Sans"/>
              </a:rPr>
              <a:t>And for that they use several fact-finding techniques like interview, questionnaire, and observation, etc.</a:t>
            </a:r>
            <a:endParaRPr sz="2933" b="1" dirty="0">
              <a:latin typeface="Lucida Fax" panose="02060602050505020204" pitchFamily="18" charset="77"/>
              <a:ea typeface="Fira Sans"/>
              <a:cs typeface="Fira Sans"/>
              <a:sym typeface="Fira Sans"/>
            </a:endParaRPr>
          </a:p>
        </p:txBody>
      </p:sp>
      <p:sp>
        <p:nvSpPr>
          <p:cNvPr id="3" name="Google Shape;85;p12">
            <a:extLst>
              <a:ext uri="{FF2B5EF4-FFF2-40B4-BE49-F238E27FC236}">
                <a16:creationId xmlns:a16="http://schemas.microsoft.com/office/drawing/2014/main" id="{90A147A1-365E-1A42-BBE7-D3C49D6963CE}"/>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pic>
        <p:nvPicPr>
          <p:cNvPr id="1025" name="Picture 1" descr="page3image65383808">
            <a:extLst>
              <a:ext uri="{FF2B5EF4-FFF2-40B4-BE49-F238E27FC236}">
                <a16:creationId xmlns:a16="http://schemas.microsoft.com/office/drawing/2014/main" id="{070D34E5-7D23-BC48-A845-9193BB256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6173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12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animEffect transition="in" filter="fade">
                                      <p:cBhvr>
                                        <p:cTn id="7" dur="1000"/>
                                        <p:tgtEl>
                                          <p:spTgt spid="97">
                                            <p:txEl>
                                              <p:pRg st="0" end="0"/>
                                            </p:txEl>
                                          </p:spTgt>
                                        </p:tgtEl>
                                      </p:cBhvr>
                                    </p:animEffect>
                                    <p:anim calcmode="lin" valueType="num">
                                      <p:cBhvr>
                                        <p:cTn id="8" dur="1000" fill="hold"/>
                                        <p:tgtEl>
                                          <p:spTgt spid="9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7">
                                            <p:txEl>
                                              <p:pRg st="2" end="2"/>
                                            </p:txEl>
                                          </p:spTgt>
                                        </p:tgtEl>
                                        <p:attrNameLst>
                                          <p:attrName>style.visibility</p:attrName>
                                        </p:attrNameLst>
                                      </p:cBhvr>
                                      <p:to>
                                        <p:strVal val="visible"/>
                                      </p:to>
                                    </p:set>
                                    <p:animEffect transition="in" filter="fade">
                                      <p:cBhvr>
                                        <p:cTn id="12" dur="1000"/>
                                        <p:tgtEl>
                                          <p:spTgt spid="97">
                                            <p:txEl>
                                              <p:pRg st="2" end="2"/>
                                            </p:txEl>
                                          </p:spTgt>
                                        </p:tgtEl>
                                      </p:cBhvr>
                                    </p:animEffect>
                                    <p:anim calcmode="lin" valueType="num">
                                      <p:cBhvr>
                                        <p:cTn id="13" dur="1000" fill="hold"/>
                                        <p:tgtEl>
                                          <p:spTgt spid="9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9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0"/>
            <a:ext cx="2910348" cy="2457872"/>
          </a:xfrm>
          <a:prstGeom prst="rect">
            <a:avLst/>
          </a:prstGeom>
        </p:spPr>
      </p:pic>
      <p:pic>
        <p:nvPicPr>
          <p:cNvPr id="3" name="object 3"/>
          <p:cNvPicPr/>
          <p:nvPr/>
        </p:nvPicPr>
        <p:blipFill>
          <a:blip r:embed="rId3" cstate="print"/>
          <a:stretch>
            <a:fillRect/>
          </a:stretch>
        </p:blipFill>
        <p:spPr>
          <a:xfrm>
            <a:off x="2198456" y="4912698"/>
            <a:ext cx="4100913" cy="1945300"/>
          </a:xfrm>
          <a:prstGeom prst="rect">
            <a:avLst/>
          </a:prstGeom>
        </p:spPr>
      </p:pic>
      <p:grpSp>
        <p:nvGrpSpPr>
          <p:cNvPr id="4" name="object 4"/>
          <p:cNvGrpSpPr/>
          <p:nvPr/>
        </p:nvGrpSpPr>
        <p:grpSpPr>
          <a:xfrm>
            <a:off x="469900" y="2984500"/>
            <a:ext cx="3708400" cy="2768600"/>
            <a:chOff x="352425" y="2238375"/>
            <a:chExt cx="2781300" cy="2076450"/>
          </a:xfrm>
        </p:grpSpPr>
        <p:pic>
          <p:nvPicPr>
            <p:cNvPr id="5" name="object 5"/>
            <p:cNvPicPr/>
            <p:nvPr/>
          </p:nvPicPr>
          <p:blipFill>
            <a:blip r:embed="rId4" cstate="print"/>
            <a:stretch>
              <a:fillRect/>
            </a:stretch>
          </p:blipFill>
          <p:spPr>
            <a:xfrm>
              <a:off x="600075" y="3895725"/>
              <a:ext cx="47625" cy="47625"/>
            </a:xfrm>
            <a:prstGeom prst="rect">
              <a:avLst/>
            </a:prstGeom>
          </p:spPr>
        </p:pic>
        <p:pic>
          <p:nvPicPr>
            <p:cNvPr id="6" name="object 6"/>
            <p:cNvPicPr/>
            <p:nvPr/>
          </p:nvPicPr>
          <p:blipFill>
            <a:blip r:embed="rId5" cstate="print"/>
            <a:stretch>
              <a:fillRect/>
            </a:stretch>
          </p:blipFill>
          <p:spPr>
            <a:xfrm>
              <a:off x="600075" y="3971925"/>
              <a:ext cx="47625" cy="38100"/>
            </a:xfrm>
            <a:prstGeom prst="rect">
              <a:avLst/>
            </a:prstGeom>
          </p:spPr>
        </p:pic>
        <p:pic>
          <p:nvPicPr>
            <p:cNvPr id="7" name="object 7"/>
            <p:cNvPicPr/>
            <p:nvPr/>
          </p:nvPicPr>
          <p:blipFill>
            <a:blip r:embed="rId6" cstate="print"/>
            <a:stretch>
              <a:fillRect/>
            </a:stretch>
          </p:blipFill>
          <p:spPr>
            <a:xfrm>
              <a:off x="600075" y="4038600"/>
              <a:ext cx="47625" cy="47625"/>
            </a:xfrm>
            <a:prstGeom prst="rect">
              <a:avLst/>
            </a:prstGeom>
          </p:spPr>
        </p:pic>
        <p:pic>
          <p:nvPicPr>
            <p:cNvPr id="8" name="object 8"/>
            <p:cNvPicPr/>
            <p:nvPr/>
          </p:nvPicPr>
          <p:blipFill>
            <a:blip r:embed="rId4" cstate="print"/>
            <a:stretch>
              <a:fillRect/>
            </a:stretch>
          </p:blipFill>
          <p:spPr>
            <a:xfrm>
              <a:off x="600075" y="4124325"/>
              <a:ext cx="47625" cy="47625"/>
            </a:xfrm>
            <a:prstGeom prst="rect">
              <a:avLst/>
            </a:prstGeom>
          </p:spPr>
        </p:pic>
        <p:pic>
          <p:nvPicPr>
            <p:cNvPr id="9" name="object 9"/>
            <p:cNvPicPr/>
            <p:nvPr/>
          </p:nvPicPr>
          <p:blipFill>
            <a:blip r:embed="rId5" cstate="print"/>
            <a:stretch>
              <a:fillRect/>
            </a:stretch>
          </p:blipFill>
          <p:spPr>
            <a:xfrm>
              <a:off x="600075" y="4200525"/>
              <a:ext cx="47625" cy="38100"/>
            </a:xfrm>
            <a:prstGeom prst="rect">
              <a:avLst/>
            </a:prstGeom>
          </p:spPr>
        </p:pic>
        <p:pic>
          <p:nvPicPr>
            <p:cNvPr id="10" name="object 10"/>
            <p:cNvPicPr/>
            <p:nvPr/>
          </p:nvPicPr>
          <p:blipFill>
            <a:blip r:embed="rId6" cstate="print"/>
            <a:stretch>
              <a:fillRect/>
            </a:stretch>
          </p:blipFill>
          <p:spPr>
            <a:xfrm>
              <a:off x="600075" y="4267200"/>
              <a:ext cx="47625" cy="47625"/>
            </a:xfrm>
            <a:prstGeom prst="rect">
              <a:avLst/>
            </a:prstGeom>
          </p:spPr>
        </p:pic>
        <p:pic>
          <p:nvPicPr>
            <p:cNvPr id="11" name="object 11"/>
            <p:cNvPicPr/>
            <p:nvPr/>
          </p:nvPicPr>
          <p:blipFill>
            <a:blip r:embed="rId7" cstate="print"/>
            <a:stretch>
              <a:fillRect/>
            </a:stretch>
          </p:blipFill>
          <p:spPr>
            <a:xfrm>
              <a:off x="352425" y="2238375"/>
              <a:ext cx="2781300" cy="2028825"/>
            </a:xfrm>
            <a:prstGeom prst="rect">
              <a:avLst/>
            </a:prstGeom>
          </p:spPr>
        </p:pic>
      </p:grpSp>
      <p:sp>
        <p:nvSpPr>
          <p:cNvPr id="12" name="object 12"/>
          <p:cNvSpPr txBox="1">
            <a:spLocks noGrp="1"/>
          </p:cNvSpPr>
          <p:nvPr>
            <p:ph type="title"/>
          </p:nvPr>
        </p:nvSpPr>
        <p:spPr>
          <a:xfrm>
            <a:off x="752687" y="821351"/>
            <a:ext cx="3411220" cy="1718761"/>
          </a:xfrm>
          <a:prstGeom prst="rect">
            <a:avLst/>
          </a:prstGeom>
        </p:spPr>
        <p:txBody>
          <a:bodyPr vert="horz" wrap="square" lIns="0" tIns="5927" rIns="0" bIns="0" rtlCol="0">
            <a:spAutoFit/>
          </a:bodyPr>
          <a:lstStyle/>
          <a:p>
            <a:pPr marL="16933" marR="6773" indent="165096">
              <a:lnSpc>
                <a:spcPct val="101400"/>
              </a:lnSpc>
              <a:spcBef>
                <a:spcPts val="47"/>
              </a:spcBef>
            </a:pPr>
            <a:r>
              <a:rPr sz="5600" spc="-20" dirty="0"/>
              <a:t>2.</a:t>
            </a:r>
            <a:r>
              <a:rPr sz="5600" spc="-60" dirty="0"/>
              <a:t> </a:t>
            </a:r>
            <a:r>
              <a:rPr sz="5600" spc="20" dirty="0"/>
              <a:t>Problem </a:t>
            </a:r>
            <a:r>
              <a:rPr sz="5600" spc="-1247" dirty="0"/>
              <a:t> </a:t>
            </a:r>
            <a:r>
              <a:rPr sz="5600" spc="-7" dirty="0"/>
              <a:t>study.....</a:t>
            </a:r>
            <a:endParaRPr sz="5600"/>
          </a:p>
        </p:txBody>
      </p:sp>
      <p:pic>
        <p:nvPicPr>
          <p:cNvPr id="13" name="object 13"/>
          <p:cNvPicPr/>
          <p:nvPr/>
        </p:nvPicPr>
        <p:blipFill>
          <a:blip r:embed="rId8" cstate="print"/>
          <a:stretch>
            <a:fillRect/>
          </a:stretch>
        </p:blipFill>
        <p:spPr>
          <a:xfrm>
            <a:off x="5041901" y="254000"/>
            <a:ext cx="7023100" cy="5537200"/>
          </a:xfrm>
          <a:prstGeom prst="rect">
            <a:avLst/>
          </a:prstGeom>
        </p:spPr>
      </p:pic>
    </p:spTree>
    <p:extLst>
      <p:ext uri="{BB962C8B-B14F-4D97-AF65-F5344CB8AC3E}">
        <p14:creationId xmlns:p14="http://schemas.microsoft.com/office/powerpoint/2010/main" val="101720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07400" y="0"/>
            <a:ext cx="3784600" cy="4133765"/>
          </a:xfrm>
          <a:prstGeom prst="rect">
            <a:avLst/>
          </a:prstGeom>
        </p:spPr>
      </p:pic>
      <p:grpSp>
        <p:nvGrpSpPr>
          <p:cNvPr id="3" name="object 3"/>
          <p:cNvGrpSpPr/>
          <p:nvPr/>
        </p:nvGrpSpPr>
        <p:grpSpPr>
          <a:xfrm>
            <a:off x="8496691" y="1"/>
            <a:ext cx="3695700" cy="4008967"/>
            <a:chOff x="6372518" y="0"/>
            <a:chExt cx="2771775" cy="3006725"/>
          </a:xfrm>
        </p:grpSpPr>
        <p:pic>
          <p:nvPicPr>
            <p:cNvPr id="4" name="object 4"/>
            <p:cNvPicPr/>
            <p:nvPr/>
          </p:nvPicPr>
          <p:blipFill>
            <a:blip r:embed="rId3" cstate="print"/>
            <a:stretch>
              <a:fillRect/>
            </a:stretch>
          </p:blipFill>
          <p:spPr>
            <a:xfrm>
              <a:off x="6372518" y="0"/>
              <a:ext cx="2771481" cy="3006608"/>
            </a:xfrm>
            <a:prstGeom prst="rect">
              <a:avLst/>
            </a:prstGeom>
          </p:spPr>
        </p:pic>
        <p:pic>
          <p:nvPicPr>
            <p:cNvPr id="5" name="object 5"/>
            <p:cNvPicPr/>
            <p:nvPr/>
          </p:nvPicPr>
          <p:blipFill>
            <a:blip r:embed="rId4" cstate="print"/>
            <a:stretch>
              <a:fillRect/>
            </a:stretch>
          </p:blipFill>
          <p:spPr>
            <a:xfrm>
              <a:off x="7698739" y="0"/>
              <a:ext cx="1445259" cy="2503170"/>
            </a:xfrm>
            <a:prstGeom prst="rect">
              <a:avLst/>
            </a:prstGeom>
          </p:spPr>
        </p:pic>
        <p:pic>
          <p:nvPicPr>
            <p:cNvPr id="6" name="object 6"/>
            <p:cNvPicPr/>
            <p:nvPr/>
          </p:nvPicPr>
          <p:blipFill>
            <a:blip r:embed="rId5" cstate="print"/>
            <a:stretch>
              <a:fillRect/>
            </a:stretch>
          </p:blipFill>
          <p:spPr>
            <a:xfrm>
              <a:off x="8257793" y="745236"/>
              <a:ext cx="882777" cy="837247"/>
            </a:xfrm>
            <a:prstGeom prst="rect">
              <a:avLst/>
            </a:prstGeom>
          </p:spPr>
        </p:pic>
      </p:grpSp>
      <p:pic>
        <p:nvPicPr>
          <p:cNvPr id="7" name="object 7"/>
          <p:cNvPicPr/>
          <p:nvPr/>
        </p:nvPicPr>
        <p:blipFill>
          <a:blip r:embed="rId6" cstate="print"/>
          <a:stretch>
            <a:fillRect/>
          </a:stretch>
        </p:blipFill>
        <p:spPr>
          <a:xfrm>
            <a:off x="1" y="3059514"/>
            <a:ext cx="3798484" cy="3798485"/>
          </a:xfrm>
          <a:prstGeom prst="rect">
            <a:avLst/>
          </a:prstGeom>
        </p:spPr>
      </p:pic>
      <p:grpSp>
        <p:nvGrpSpPr>
          <p:cNvPr id="8" name="object 8"/>
          <p:cNvGrpSpPr/>
          <p:nvPr/>
        </p:nvGrpSpPr>
        <p:grpSpPr>
          <a:xfrm>
            <a:off x="2057400" y="1117600"/>
            <a:ext cx="10134600" cy="5740400"/>
            <a:chOff x="1543050" y="838200"/>
            <a:chExt cx="7600950" cy="4305300"/>
          </a:xfrm>
        </p:grpSpPr>
        <p:pic>
          <p:nvPicPr>
            <p:cNvPr id="9" name="object 9"/>
            <p:cNvPicPr/>
            <p:nvPr/>
          </p:nvPicPr>
          <p:blipFill>
            <a:blip r:embed="rId7" cstate="print"/>
            <a:stretch>
              <a:fillRect/>
            </a:stretch>
          </p:blipFill>
          <p:spPr>
            <a:xfrm>
              <a:off x="8058150" y="3876738"/>
              <a:ext cx="1085850" cy="1266761"/>
            </a:xfrm>
            <a:prstGeom prst="rect">
              <a:avLst/>
            </a:prstGeom>
          </p:spPr>
        </p:pic>
        <p:sp>
          <p:nvSpPr>
            <p:cNvPr id="10" name="object 10"/>
            <p:cNvSpPr/>
            <p:nvPr/>
          </p:nvSpPr>
          <p:spPr>
            <a:xfrm>
              <a:off x="8124825" y="3924300"/>
              <a:ext cx="1019175" cy="1219200"/>
            </a:xfrm>
            <a:custGeom>
              <a:avLst/>
              <a:gdLst/>
              <a:ahLst/>
              <a:cxnLst/>
              <a:rect l="l" t="t" r="r" b="b"/>
              <a:pathLst>
                <a:path w="1019175" h="1219200">
                  <a:moveTo>
                    <a:pt x="819150" y="0"/>
                  </a:moveTo>
                  <a:lnTo>
                    <a:pt x="771021" y="1390"/>
                  </a:lnTo>
                  <a:lnTo>
                    <a:pt x="723625" y="5511"/>
                  </a:lnTo>
                  <a:lnTo>
                    <a:pt x="677037" y="12284"/>
                  </a:lnTo>
                  <a:lnTo>
                    <a:pt x="631335" y="21634"/>
                  </a:lnTo>
                  <a:lnTo>
                    <a:pt x="586596" y="33483"/>
                  </a:lnTo>
                  <a:lnTo>
                    <a:pt x="542896" y="47755"/>
                  </a:lnTo>
                  <a:lnTo>
                    <a:pt x="500312" y="64373"/>
                  </a:lnTo>
                  <a:lnTo>
                    <a:pt x="458921" y="83260"/>
                  </a:lnTo>
                  <a:lnTo>
                    <a:pt x="418800" y="104338"/>
                  </a:lnTo>
                  <a:lnTo>
                    <a:pt x="380026" y="127532"/>
                  </a:lnTo>
                  <a:lnTo>
                    <a:pt x="342676" y="152765"/>
                  </a:lnTo>
                  <a:lnTo>
                    <a:pt x="306826" y="179959"/>
                  </a:lnTo>
                  <a:lnTo>
                    <a:pt x="272553" y="209038"/>
                  </a:lnTo>
                  <a:lnTo>
                    <a:pt x="239934" y="239925"/>
                  </a:lnTo>
                  <a:lnTo>
                    <a:pt x="209047" y="272543"/>
                  </a:lnTo>
                  <a:lnTo>
                    <a:pt x="179967" y="306815"/>
                  </a:lnTo>
                  <a:lnTo>
                    <a:pt x="152772" y="342665"/>
                  </a:lnTo>
                  <a:lnTo>
                    <a:pt x="127539" y="380015"/>
                  </a:lnTo>
                  <a:lnTo>
                    <a:pt x="104344" y="418789"/>
                  </a:lnTo>
                  <a:lnTo>
                    <a:pt x="83264" y="458910"/>
                  </a:lnTo>
                  <a:lnTo>
                    <a:pt x="64377" y="500301"/>
                  </a:lnTo>
                  <a:lnTo>
                    <a:pt x="47758" y="542886"/>
                  </a:lnTo>
                  <a:lnTo>
                    <a:pt x="33485" y="586587"/>
                  </a:lnTo>
                  <a:lnTo>
                    <a:pt x="21635" y="631327"/>
                  </a:lnTo>
                  <a:lnTo>
                    <a:pt x="12285" y="677031"/>
                  </a:lnTo>
                  <a:lnTo>
                    <a:pt x="5511" y="723620"/>
                  </a:lnTo>
                  <a:lnTo>
                    <a:pt x="1390" y="771019"/>
                  </a:lnTo>
                  <a:lnTo>
                    <a:pt x="0" y="819150"/>
                  </a:lnTo>
                  <a:lnTo>
                    <a:pt x="1390" y="867281"/>
                  </a:lnTo>
                  <a:lnTo>
                    <a:pt x="5511" y="914680"/>
                  </a:lnTo>
                  <a:lnTo>
                    <a:pt x="12285" y="961269"/>
                  </a:lnTo>
                  <a:lnTo>
                    <a:pt x="21635" y="1006973"/>
                  </a:lnTo>
                  <a:lnTo>
                    <a:pt x="33485" y="1051714"/>
                  </a:lnTo>
                  <a:lnTo>
                    <a:pt x="47758" y="1095415"/>
                  </a:lnTo>
                  <a:lnTo>
                    <a:pt x="64377" y="1137999"/>
                  </a:lnTo>
                  <a:lnTo>
                    <a:pt x="83264" y="1179391"/>
                  </a:lnTo>
                  <a:lnTo>
                    <a:pt x="104179" y="1219198"/>
                  </a:lnTo>
                  <a:lnTo>
                    <a:pt x="1019175" y="1219198"/>
                  </a:lnTo>
                  <a:lnTo>
                    <a:pt x="1019175" y="24868"/>
                  </a:lnTo>
                  <a:lnTo>
                    <a:pt x="1006964" y="21634"/>
                  </a:lnTo>
                  <a:lnTo>
                    <a:pt x="961262" y="12284"/>
                  </a:lnTo>
                  <a:lnTo>
                    <a:pt x="914674" y="5511"/>
                  </a:lnTo>
                  <a:lnTo>
                    <a:pt x="867278" y="1390"/>
                  </a:lnTo>
                  <a:lnTo>
                    <a:pt x="819150" y="0"/>
                  </a:lnTo>
                  <a:close/>
                </a:path>
              </a:pathLst>
            </a:custGeom>
            <a:solidFill>
              <a:srgbClr val="E8E8E8"/>
            </a:solidFill>
          </p:spPr>
          <p:txBody>
            <a:bodyPr wrap="square" lIns="0" tIns="0" rIns="0" bIns="0" rtlCol="0"/>
            <a:lstStyle/>
            <a:p>
              <a:pPr defTabSz="1219170"/>
              <a:endParaRPr sz="2400">
                <a:solidFill>
                  <a:prstClr val="black"/>
                </a:solidFill>
                <a:latin typeface="Calibri"/>
              </a:endParaRPr>
            </a:p>
          </p:txBody>
        </p:sp>
        <p:pic>
          <p:nvPicPr>
            <p:cNvPr id="11" name="object 11"/>
            <p:cNvPicPr/>
            <p:nvPr/>
          </p:nvPicPr>
          <p:blipFill>
            <a:blip r:embed="rId8" cstate="print"/>
            <a:stretch>
              <a:fillRect/>
            </a:stretch>
          </p:blipFill>
          <p:spPr>
            <a:xfrm>
              <a:off x="1543050" y="838200"/>
              <a:ext cx="5972175" cy="3829050"/>
            </a:xfrm>
            <a:prstGeom prst="rect">
              <a:avLst/>
            </a:prstGeom>
          </p:spPr>
        </p:pic>
        <p:pic>
          <p:nvPicPr>
            <p:cNvPr id="12" name="object 12"/>
            <p:cNvPicPr/>
            <p:nvPr/>
          </p:nvPicPr>
          <p:blipFill>
            <a:blip r:embed="rId9" cstate="print"/>
            <a:stretch>
              <a:fillRect/>
            </a:stretch>
          </p:blipFill>
          <p:spPr>
            <a:xfrm>
              <a:off x="5210175" y="3467100"/>
              <a:ext cx="2876550" cy="1514475"/>
            </a:xfrm>
            <a:prstGeom prst="rect">
              <a:avLst/>
            </a:prstGeom>
          </p:spPr>
        </p:pic>
      </p:grpSp>
      <p:sp>
        <p:nvSpPr>
          <p:cNvPr id="13" name="object 13"/>
          <p:cNvSpPr txBox="1">
            <a:spLocks noGrp="1"/>
          </p:cNvSpPr>
          <p:nvPr>
            <p:ph type="title"/>
          </p:nvPr>
        </p:nvSpPr>
        <p:spPr>
          <a:xfrm>
            <a:off x="564303" y="401743"/>
            <a:ext cx="5648960" cy="493362"/>
          </a:xfrm>
          <a:prstGeom prst="rect">
            <a:avLst/>
          </a:prstGeom>
        </p:spPr>
        <p:txBody>
          <a:bodyPr vert="horz" wrap="square" lIns="0" tIns="21167" rIns="0" bIns="0" rtlCol="0">
            <a:spAutoFit/>
          </a:bodyPr>
          <a:lstStyle/>
          <a:p>
            <a:pPr marL="16933">
              <a:spcBef>
                <a:spcPts val="167"/>
              </a:spcBef>
            </a:pPr>
            <a:r>
              <a:rPr sz="3067" spc="20" dirty="0"/>
              <a:t>3.</a:t>
            </a:r>
            <a:r>
              <a:rPr sz="3067" spc="-60" dirty="0"/>
              <a:t> </a:t>
            </a:r>
            <a:r>
              <a:rPr sz="3067" dirty="0"/>
              <a:t>Requirements</a:t>
            </a:r>
            <a:r>
              <a:rPr sz="3067" spc="-140" dirty="0"/>
              <a:t> </a:t>
            </a:r>
            <a:r>
              <a:rPr sz="3067" dirty="0"/>
              <a:t>Determination.....</a:t>
            </a:r>
          </a:p>
        </p:txBody>
      </p:sp>
    </p:spTree>
    <p:extLst>
      <p:ext uri="{BB962C8B-B14F-4D97-AF65-F5344CB8AC3E}">
        <p14:creationId xmlns:p14="http://schemas.microsoft.com/office/powerpoint/2010/main" val="271928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407400" y="1"/>
            <a:ext cx="3784600" cy="4134273"/>
            <a:chOff x="6305550" y="0"/>
            <a:chExt cx="2838450" cy="3100705"/>
          </a:xfrm>
        </p:grpSpPr>
        <p:pic>
          <p:nvPicPr>
            <p:cNvPr id="3" name="object 3"/>
            <p:cNvPicPr/>
            <p:nvPr/>
          </p:nvPicPr>
          <p:blipFill>
            <a:blip r:embed="rId2" cstate="print"/>
            <a:stretch>
              <a:fillRect/>
            </a:stretch>
          </p:blipFill>
          <p:spPr>
            <a:xfrm>
              <a:off x="6305550" y="0"/>
              <a:ext cx="2838450" cy="3100324"/>
            </a:xfrm>
            <a:prstGeom prst="rect">
              <a:avLst/>
            </a:prstGeom>
          </p:spPr>
        </p:pic>
        <p:pic>
          <p:nvPicPr>
            <p:cNvPr id="4" name="object 4"/>
            <p:cNvPicPr/>
            <p:nvPr/>
          </p:nvPicPr>
          <p:blipFill>
            <a:blip r:embed="rId3" cstate="print"/>
            <a:stretch>
              <a:fillRect/>
            </a:stretch>
          </p:blipFill>
          <p:spPr>
            <a:xfrm>
              <a:off x="6372518" y="0"/>
              <a:ext cx="2771481" cy="3006608"/>
            </a:xfrm>
            <a:prstGeom prst="rect">
              <a:avLst/>
            </a:prstGeom>
          </p:spPr>
        </p:pic>
        <p:pic>
          <p:nvPicPr>
            <p:cNvPr id="5" name="object 5"/>
            <p:cNvPicPr/>
            <p:nvPr/>
          </p:nvPicPr>
          <p:blipFill>
            <a:blip r:embed="rId4" cstate="print"/>
            <a:stretch>
              <a:fillRect/>
            </a:stretch>
          </p:blipFill>
          <p:spPr>
            <a:xfrm>
              <a:off x="7698739" y="0"/>
              <a:ext cx="1445259" cy="2503170"/>
            </a:xfrm>
            <a:prstGeom prst="rect">
              <a:avLst/>
            </a:prstGeom>
          </p:spPr>
        </p:pic>
        <p:pic>
          <p:nvPicPr>
            <p:cNvPr id="6" name="object 6"/>
            <p:cNvPicPr/>
            <p:nvPr/>
          </p:nvPicPr>
          <p:blipFill>
            <a:blip r:embed="rId5" cstate="print"/>
            <a:stretch>
              <a:fillRect/>
            </a:stretch>
          </p:blipFill>
          <p:spPr>
            <a:xfrm>
              <a:off x="8257794" y="745236"/>
              <a:ext cx="882777" cy="837247"/>
            </a:xfrm>
            <a:prstGeom prst="rect">
              <a:avLst/>
            </a:prstGeom>
          </p:spPr>
        </p:pic>
      </p:grpSp>
      <p:pic>
        <p:nvPicPr>
          <p:cNvPr id="7" name="object 7"/>
          <p:cNvPicPr/>
          <p:nvPr/>
        </p:nvPicPr>
        <p:blipFill>
          <a:blip r:embed="rId6" cstate="print"/>
          <a:stretch>
            <a:fillRect/>
          </a:stretch>
        </p:blipFill>
        <p:spPr>
          <a:xfrm>
            <a:off x="1" y="3059514"/>
            <a:ext cx="3798484" cy="3798485"/>
          </a:xfrm>
          <a:prstGeom prst="rect">
            <a:avLst/>
          </a:prstGeom>
        </p:spPr>
      </p:pic>
      <p:grpSp>
        <p:nvGrpSpPr>
          <p:cNvPr id="8" name="object 8"/>
          <p:cNvGrpSpPr/>
          <p:nvPr/>
        </p:nvGrpSpPr>
        <p:grpSpPr>
          <a:xfrm>
            <a:off x="10744200" y="5168985"/>
            <a:ext cx="1447800" cy="1689100"/>
            <a:chOff x="8058150" y="3876738"/>
            <a:chExt cx="1085850" cy="1266825"/>
          </a:xfrm>
        </p:grpSpPr>
        <p:pic>
          <p:nvPicPr>
            <p:cNvPr id="9" name="object 9"/>
            <p:cNvPicPr/>
            <p:nvPr/>
          </p:nvPicPr>
          <p:blipFill>
            <a:blip r:embed="rId7" cstate="print"/>
            <a:stretch>
              <a:fillRect/>
            </a:stretch>
          </p:blipFill>
          <p:spPr>
            <a:xfrm>
              <a:off x="8058150" y="3876738"/>
              <a:ext cx="1085850" cy="1266761"/>
            </a:xfrm>
            <a:prstGeom prst="rect">
              <a:avLst/>
            </a:prstGeom>
          </p:spPr>
        </p:pic>
        <p:sp>
          <p:nvSpPr>
            <p:cNvPr id="10" name="object 10"/>
            <p:cNvSpPr/>
            <p:nvPr/>
          </p:nvSpPr>
          <p:spPr>
            <a:xfrm>
              <a:off x="8124825" y="3924300"/>
              <a:ext cx="1019175" cy="1219200"/>
            </a:xfrm>
            <a:custGeom>
              <a:avLst/>
              <a:gdLst/>
              <a:ahLst/>
              <a:cxnLst/>
              <a:rect l="l" t="t" r="r" b="b"/>
              <a:pathLst>
                <a:path w="1019175" h="1219200">
                  <a:moveTo>
                    <a:pt x="819150" y="0"/>
                  </a:moveTo>
                  <a:lnTo>
                    <a:pt x="771021" y="1390"/>
                  </a:lnTo>
                  <a:lnTo>
                    <a:pt x="723625" y="5511"/>
                  </a:lnTo>
                  <a:lnTo>
                    <a:pt x="677037" y="12284"/>
                  </a:lnTo>
                  <a:lnTo>
                    <a:pt x="631335" y="21634"/>
                  </a:lnTo>
                  <a:lnTo>
                    <a:pt x="586596" y="33483"/>
                  </a:lnTo>
                  <a:lnTo>
                    <a:pt x="542896" y="47755"/>
                  </a:lnTo>
                  <a:lnTo>
                    <a:pt x="500312" y="64373"/>
                  </a:lnTo>
                  <a:lnTo>
                    <a:pt x="458921" y="83260"/>
                  </a:lnTo>
                  <a:lnTo>
                    <a:pt x="418800" y="104338"/>
                  </a:lnTo>
                  <a:lnTo>
                    <a:pt x="380026" y="127532"/>
                  </a:lnTo>
                  <a:lnTo>
                    <a:pt x="342676" y="152765"/>
                  </a:lnTo>
                  <a:lnTo>
                    <a:pt x="306826" y="179959"/>
                  </a:lnTo>
                  <a:lnTo>
                    <a:pt x="272553" y="209038"/>
                  </a:lnTo>
                  <a:lnTo>
                    <a:pt x="239934" y="239925"/>
                  </a:lnTo>
                  <a:lnTo>
                    <a:pt x="209047" y="272543"/>
                  </a:lnTo>
                  <a:lnTo>
                    <a:pt x="179967" y="306815"/>
                  </a:lnTo>
                  <a:lnTo>
                    <a:pt x="152772" y="342665"/>
                  </a:lnTo>
                  <a:lnTo>
                    <a:pt x="127539" y="380015"/>
                  </a:lnTo>
                  <a:lnTo>
                    <a:pt x="104344" y="418789"/>
                  </a:lnTo>
                  <a:lnTo>
                    <a:pt x="83264" y="458910"/>
                  </a:lnTo>
                  <a:lnTo>
                    <a:pt x="64377" y="500301"/>
                  </a:lnTo>
                  <a:lnTo>
                    <a:pt x="47758" y="542886"/>
                  </a:lnTo>
                  <a:lnTo>
                    <a:pt x="33485" y="586587"/>
                  </a:lnTo>
                  <a:lnTo>
                    <a:pt x="21635" y="631327"/>
                  </a:lnTo>
                  <a:lnTo>
                    <a:pt x="12285" y="677031"/>
                  </a:lnTo>
                  <a:lnTo>
                    <a:pt x="5511" y="723620"/>
                  </a:lnTo>
                  <a:lnTo>
                    <a:pt x="1390" y="771019"/>
                  </a:lnTo>
                  <a:lnTo>
                    <a:pt x="0" y="819150"/>
                  </a:lnTo>
                  <a:lnTo>
                    <a:pt x="1390" y="867281"/>
                  </a:lnTo>
                  <a:lnTo>
                    <a:pt x="5511" y="914680"/>
                  </a:lnTo>
                  <a:lnTo>
                    <a:pt x="12285" y="961269"/>
                  </a:lnTo>
                  <a:lnTo>
                    <a:pt x="21635" y="1006973"/>
                  </a:lnTo>
                  <a:lnTo>
                    <a:pt x="33485" y="1051714"/>
                  </a:lnTo>
                  <a:lnTo>
                    <a:pt x="47758" y="1095415"/>
                  </a:lnTo>
                  <a:lnTo>
                    <a:pt x="64377" y="1137999"/>
                  </a:lnTo>
                  <a:lnTo>
                    <a:pt x="83264" y="1179391"/>
                  </a:lnTo>
                  <a:lnTo>
                    <a:pt x="104179" y="1219198"/>
                  </a:lnTo>
                  <a:lnTo>
                    <a:pt x="1019175" y="1219198"/>
                  </a:lnTo>
                  <a:lnTo>
                    <a:pt x="1019175" y="24868"/>
                  </a:lnTo>
                  <a:lnTo>
                    <a:pt x="1006964" y="21634"/>
                  </a:lnTo>
                  <a:lnTo>
                    <a:pt x="961262" y="12284"/>
                  </a:lnTo>
                  <a:lnTo>
                    <a:pt x="914674" y="5511"/>
                  </a:lnTo>
                  <a:lnTo>
                    <a:pt x="867278" y="1390"/>
                  </a:lnTo>
                  <a:lnTo>
                    <a:pt x="819150" y="0"/>
                  </a:lnTo>
                  <a:close/>
                </a:path>
              </a:pathLst>
            </a:custGeom>
            <a:solidFill>
              <a:srgbClr val="E8E8E8"/>
            </a:solidFill>
          </p:spPr>
          <p:txBody>
            <a:bodyPr wrap="square" lIns="0" tIns="0" rIns="0" bIns="0" rtlCol="0"/>
            <a:lstStyle/>
            <a:p>
              <a:pPr defTabSz="1219170"/>
              <a:endParaRPr sz="2400">
                <a:solidFill>
                  <a:prstClr val="black"/>
                </a:solidFill>
                <a:latin typeface="Calibri"/>
              </a:endParaRPr>
            </a:p>
          </p:txBody>
        </p:sp>
      </p:grpSp>
      <p:sp>
        <p:nvSpPr>
          <p:cNvPr id="11" name="object 11"/>
          <p:cNvSpPr txBox="1">
            <a:spLocks noGrp="1"/>
          </p:cNvSpPr>
          <p:nvPr>
            <p:ph type="title"/>
          </p:nvPr>
        </p:nvSpPr>
        <p:spPr>
          <a:xfrm>
            <a:off x="1155277" y="714924"/>
            <a:ext cx="3643207" cy="494217"/>
          </a:xfrm>
          <a:prstGeom prst="rect">
            <a:avLst/>
          </a:prstGeom>
        </p:spPr>
        <p:txBody>
          <a:bodyPr vert="horz" wrap="square" lIns="0" tIns="22013" rIns="0" bIns="0" rtlCol="0">
            <a:spAutoFit/>
          </a:bodyPr>
          <a:lstStyle/>
          <a:p>
            <a:pPr marL="16933">
              <a:spcBef>
                <a:spcPts val="173"/>
              </a:spcBef>
            </a:pPr>
            <a:r>
              <a:rPr sz="3067" spc="40" dirty="0"/>
              <a:t>4</a:t>
            </a:r>
            <a:r>
              <a:rPr sz="3067" spc="7" dirty="0"/>
              <a:t>.</a:t>
            </a:r>
            <a:r>
              <a:rPr sz="3067" spc="-20" dirty="0"/>
              <a:t> F</a:t>
            </a:r>
            <a:r>
              <a:rPr sz="3067" spc="-13" dirty="0"/>
              <a:t>e</a:t>
            </a:r>
            <a:r>
              <a:rPr sz="3067" spc="-20" dirty="0"/>
              <a:t>a</a:t>
            </a:r>
            <a:r>
              <a:rPr sz="3067" spc="-13" dirty="0"/>
              <a:t>s</a:t>
            </a:r>
            <a:r>
              <a:rPr sz="3067" spc="40" dirty="0"/>
              <a:t>i</a:t>
            </a:r>
            <a:r>
              <a:rPr sz="3067" spc="-20" dirty="0"/>
              <a:t>b</a:t>
            </a:r>
            <a:r>
              <a:rPr sz="3067" spc="40" dirty="0"/>
              <a:t>ili</a:t>
            </a:r>
            <a:r>
              <a:rPr sz="3067" spc="27" dirty="0"/>
              <a:t>t</a:t>
            </a:r>
            <a:r>
              <a:rPr sz="3067" spc="13" dirty="0"/>
              <a:t>y</a:t>
            </a:r>
            <a:r>
              <a:rPr sz="3067" spc="-260" dirty="0"/>
              <a:t> </a:t>
            </a:r>
            <a:r>
              <a:rPr sz="3067" spc="-13" dirty="0"/>
              <a:t>s</a:t>
            </a:r>
            <a:r>
              <a:rPr sz="3067" spc="27" dirty="0"/>
              <a:t>t</a:t>
            </a:r>
            <a:r>
              <a:rPr sz="3067" spc="-20" dirty="0"/>
              <a:t>ud</a:t>
            </a:r>
            <a:r>
              <a:rPr sz="3067" spc="47" dirty="0"/>
              <a:t>y</a:t>
            </a:r>
            <a:r>
              <a:rPr sz="3067" spc="-27" dirty="0"/>
              <a:t>.....</a:t>
            </a:r>
            <a:r>
              <a:rPr sz="3067" spc="7" dirty="0"/>
              <a:t>.</a:t>
            </a:r>
            <a:endParaRPr sz="3067" dirty="0"/>
          </a:p>
        </p:txBody>
      </p:sp>
      <p:grpSp>
        <p:nvGrpSpPr>
          <p:cNvPr id="12" name="object 12"/>
          <p:cNvGrpSpPr/>
          <p:nvPr/>
        </p:nvGrpSpPr>
        <p:grpSpPr>
          <a:xfrm>
            <a:off x="2057401" y="1422401"/>
            <a:ext cx="6692900" cy="4635500"/>
            <a:chOff x="1543050" y="1066800"/>
            <a:chExt cx="5019675" cy="3476625"/>
          </a:xfrm>
        </p:grpSpPr>
        <p:pic>
          <p:nvPicPr>
            <p:cNvPr id="13" name="object 13"/>
            <p:cNvPicPr/>
            <p:nvPr/>
          </p:nvPicPr>
          <p:blipFill>
            <a:blip r:embed="rId8" cstate="print"/>
            <a:stretch>
              <a:fillRect/>
            </a:stretch>
          </p:blipFill>
          <p:spPr>
            <a:xfrm>
              <a:off x="1543050" y="1066800"/>
              <a:ext cx="5019675" cy="3476625"/>
            </a:xfrm>
            <a:prstGeom prst="rect">
              <a:avLst/>
            </a:prstGeom>
          </p:spPr>
        </p:pic>
        <p:pic>
          <p:nvPicPr>
            <p:cNvPr id="14" name="object 14"/>
            <p:cNvPicPr/>
            <p:nvPr/>
          </p:nvPicPr>
          <p:blipFill>
            <a:blip r:embed="rId9" cstate="print"/>
            <a:stretch>
              <a:fillRect/>
            </a:stretch>
          </p:blipFill>
          <p:spPr>
            <a:xfrm>
              <a:off x="5114925" y="3257550"/>
              <a:ext cx="1314450" cy="1171575"/>
            </a:xfrm>
            <a:prstGeom prst="rect">
              <a:avLst/>
            </a:prstGeom>
          </p:spPr>
        </p:pic>
      </p:grpSp>
    </p:spTree>
    <p:extLst>
      <p:ext uri="{BB962C8B-B14F-4D97-AF65-F5344CB8AC3E}">
        <p14:creationId xmlns:p14="http://schemas.microsoft.com/office/powerpoint/2010/main" val="222171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301834"/>
            <a:ext cx="1079584" cy="3512481"/>
          </a:xfrm>
          <a:prstGeom prst="rect">
            <a:avLst/>
          </a:prstGeom>
        </p:spPr>
      </p:pic>
      <p:pic>
        <p:nvPicPr>
          <p:cNvPr id="3" name="object 3"/>
          <p:cNvPicPr/>
          <p:nvPr/>
        </p:nvPicPr>
        <p:blipFill>
          <a:blip r:embed="rId3" cstate="print"/>
          <a:stretch>
            <a:fillRect/>
          </a:stretch>
        </p:blipFill>
        <p:spPr>
          <a:xfrm>
            <a:off x="11051371" y="1"/>
            <a:ext cx="1140628" cy="2201503"/>
          </a:xfrm>
          <a:prstGeom prst="rect">
            <a:avLst/>
          </a:prstGeom>
        </p:spPr>
      </p:pic>
      <p:pic>
        <p:nvPicPr>
          <p:cNvPr id="4" name="object 4"/>
          <p:cNvPicPr/>
          <p:nvPr/>
        </p:nvPicPr>
        <p:blipFill>
          <a:blip r:embed="rId4" cstate="print"/>
          <a:stretch>
            <a:fillRect/>
          </a:stretch>
        </p:blipFill>
        <p:spPr>
          <a:xfrm>
            <a:off x="8853425" y="2927603"/>
            <a:ext cx="3338575" cy="3930396"/>
          </a:xfrm>
          <a:prstGeom prst="rect">
            <a:avLst/>
          </a:prstGeom>
        </p:spPr>
      </p:pic>
      <p:pic>
        <p:nvPicPr>
          <p:cNvPr id="5" name="object 5"/>
          <p:cNvPicPr/>
          <p:nvPr/>
        </p:nvPicPr>
        <p:blipFill>
          <a:blip r:embed="rId5" cstate="print"/>
          <a:stretch>
            <a:fillRect/>
          </a:stretch>
        </p:blipFill>
        <p:spPr>
          <a:xfrm>
            <a:off x="286445" y="2386077"/>
            <a:ext cx="1248257" cy="1248257"/>
          </a:xfrm>
          <a:prstGeom prst="rect">
            <a:avLst/>
          </a:prstGeom>
        </p:spPr>
      </p:pic>
      <p:grpSp>
        <p:nvGrpSpPr>
          <p:cNvPr id="6" name="object 6"/>
          <p:cNvGrpSpPr/>
          <p:nvPr/>
        </p:nvGrpSpPr>
        <p:grpSpPr>
          <a:xfrm>
            <a:off x="1193800" y="749300"/>
            <a:ext cx="8890000" cy="5664200"/>
            <a:chOff x="895350" y="561975"/>
            <a:chExt cx="6667500" cy="4248150"/>
          </a:xfrm>
        </p:grpSpPr>
        <p:pic>
          <p:nvPicPr>
            <p:cNvPr id="7" name="object 7"/>
            <p:cNvPicPr/>
            <p:nvPr/>
          </p:nvPicPr>
          <p:blipFill>
            <a:blip r:embed="rId6" cstate="print"/>
            <a:stretch>
              <a:fillRect/>
            </a:stretch>
          </p:blipFill>
          <p:spPr>
            <a:xfrm>
              <a:off x="4629150" y="2009775"/>
              <a:ext cx="38100" cy="47625"/>
            </a:xfrm>
            <a:prstGeom prst="rect">
              <a:avLst/>
            </a:prstGeom>
          </p:spPr>
        </p:pic>
        <p:pic>
          <p:nvPicPr>
            <p:cNvPr id="8" name="object 8"/>
            <p:cNvPicPr/>
            <p:nvPr/>
          </p:nvPicPr>
          <p:blipFill>
            <a:blip r:embed="rId7" cstate="print"/>
            <a:stretch>
              <a:fillRect/>
            </a:stretch>
          </p:blipFill>
          <p:spPr>
            <a:xfrm>
              <a:off x="4629150" y="2085975"/>
              <a:ext cx="38100" cy="38100"/>
            </a:xfrm>
            <a:prstGeom prst="rect">
              <a:avLst/>
            </a:prstGeom>
          </p:spPr>
        </p:pic>
        <p:pic>
          <p:nvPicPr>
            <p:cNvPr id="9" name="object 9"/>
            <p:cNvPicPr/>
            <p:nvPr/>
          </p:nvPicPr>
          <p:blipFill>
            <a:blip r:embed="rId6" cstate="print"/>
            <a:stretch>
              <a:fillRect/>
            </a:stretch>
          </p:blipFill>
          <p:spPr>
            <a:xfrm>
              <a:off x="4629150" y="2152650"/>
              <a:ext cx="38100" cy="47625"/>
            </a:xfrm>
            <a:prstGeom prst="rect">
              <a:avLst/>
            </a:prstGeom>
          </p:spPr>
        </p:pic>
        <p:pic>
          <p:nvPicPr>
            <p:cNvPr id="10" name="object 10"/>
            <p:cNvPicPr/>
            <p:nvPr/>
          </p:nvPicPr>
          <p:blipFill>
            <a:blip r:embed="rId6" cstate="print"/>
            <a:stretch>
              <a:fillRect/>
            </a:stretch>
          </p:blipFill>
          <p:spPr>
            <a:xfrm>
              <a:off x="4629150" y="2238375"/>
              <a:ext cx="38100" cy="47625"/>
            </a:xfrm>
            <a:prstGeom prst="rect">
              <a:avLst/>
            </a:prstGeom>
          </p:spPr>
        </p:pic>
        <p:pic>
          <p:nvPicPr>
            <p:cNvPr id="11" name="object 11"/>
            <p:cNvPicPr/>
            <p:nvPr/>
          </p:nvPicPr>
          <p:blipFill>
            <a:blip r:embed="rId7" cstate="print"/>
            <a:stretch>
              <a:fillRect/>
            </a:stretch>
          </p:blipFill>
          <p:spPr>
            <a:xfrm>
              <a:off x="4629150" y="2314575"/>
              <a:ext cx="38100" cy="38100"/>
            </a:xfrm>
            <a:prstGeom prst="rect">
              <a:avLst/>
            </a:prstGeom>
          </p:spPr>
        </p:pic>
        <p:pic>
          <p:nvPicPr>
            <p:cNvPr id="12" name="object 12"/>
            <p:cNvPicPr/>
            <p:nvPr/>
          </p:nvPicPr>
          <p:blipFill>
            <a:blip r:embed="rId6" cstate="print"/>
            <a:stretch>
              <a:fillRect/>
            </a:stretch>
          </p:blipFill>
          <p:spPr>
            <a:xfrm>
              <a:off x="4629150" y="2381250"/>
              <a:ext cx="38100" cy="47625"/>
            </a:xfrm>
            <a:prstGeom prst="rect">
              <a:avLst/>
            </a:prstGeom>
          </p:spPr>
        </p:pic>
        <p:pic>
          <p:nvPicPr>
            <p:cNvPr id="13" name="object 13"/>
            <p:cNvPicPr/>
            <p:nvPr/>
          </p:nvPicPr>
          <p:blipFill>
            <a:blip r:embed="rId8" cstate="print"/>
            <a:stretch>
              <a:fillRect/>
            </a:stretch>
          </p:blipFill>
          <p:spPr>
            <a:xfrm>
              <a:off x="895350" y="561975"/>
              <a:ext cx="6667500" cy="4248150"/>
            </a:xfrm>
            <a:prstGeom prst="rect">
              <a:avLst/>
            </a:prstGeom>
          </p:spPr>
        </p:pic>
        <p:pic>
          <p:nvPicPr>
            <p:cNvPr id="14" name="object 14"/>
            <p:cNvPicPr/>
            <p:nvPr/>
          </p:nvPicPr>
          <p:blipFill>
            <a:blip r:embed="rId9" cstate="print"/>
            <a:stretch>
              <a:fillRect/>
            </a:stretch>
          </p:blipFill>
          <p:spPr>
            <a:xfrm>
              <a:off x="5981700" y="3648075"/>
              <a:ext cx="1314450" cy="1047750"/>
            </a:xfrm>
            <a:prstGeom prst="rect">
              <a:avLst/>
            </a:prstGeom>
          </p:spPr>
        </p:pic>
      </p:grpSp>
      <p:sp>
        <p:nvSpPr>
          <p:cNvPr id="15" name="object 15"/>
          <p:cNvSpPr txBox="1">
            <a:spLocks noGrp="1"/>
          </p:cNvSpPr>
          <p:nvPr>
            <p:ph type="title"/>
          </p:nvPr>
        </p:nvSpPr>
        <p:spPr>
          <a:xfrm>
            <a:off x="3650827" y="158325"/>
            <a:ext cx="3855720" cy="494217"/>
          </a:xfrm>
          <a:prstGeom prst="rect">
            <a:avLst/>
          </a:prstGeom>
        </p:spPr>
        <p:txBody>
          <a:bodyPr vert="horz" wrap="square" lIns="0" tIns="22013" rIns="0" bIns="0" rtlCol="0">
            <a:spAutoFit/>
          </a:bodyPr>
          <a:lstStyle/>
          <a:p>
            <a:pPr marL="16933">
              <a:spcBef>
                <a:spcPts val="173"/>
              </a:spcBef>
            </a:pPr>
            <a:r>
              <a:rPr sz="3067" spc="40" dirty="0"/>
              <a:t>5</a:t>
            </a:r>
            <a:r>
              <a:rPr sz="3067" spc="7" dirty="0"/>
              <a:t>.</a:t>
            </a:r>
            <a:r>
              <a:rPr sz="3067" spc="-20" dirty="0"/>
              <a:t> </a:t>
            </a:r>
            <a:r>
              <a:rPr sz="3067" spc="-13" dirty="0"/>
              <a:t>Fe</a:t>
            </a:r>
            <a:r>
              <a:rPr sz="3067" spc="-20" dirty="0"/>
              <a:t>a</a:t>
            </a:r>
            <a:r>
              <a:rPr sz="3067" spc="-13" dirty="0"/>
              <a:t>s</a:t>
            </a:r>
            <a:r>
              <a:rPr sz="3067" spc="40" dirty="0"/>
              <a:t>i</a:t>
            </a:r>
            <a:r>
              <a:rPr sz="3067" spc="-20" dirty="0"/>
              <a:t>b</a:t>
            </a:r>
            <a:r>
              <a:rPr sz="3067" spc="40" dirty="0"/>
              <a:t>ili</a:t>
            </a:r>
            <a:r>
              <a:rPr sz="3067" spc="33" dirty="0"/>
              <a:t>t</a:t>
            </a:r>
            <a:r>
              <a:rPr sz="3067" spc="13" dirty="0"/>
              <a:t>y</a:t>
            </a:r>
            <a:r>
              <a:rPr sz="3067" spc="-253" dirty="0"/>
              <a:t> </a:t>
            </a:r>
            <a:r>
              <a:rPr sz="3067" spc="-27" dirty="0"/>
              <a:t>R</a:t>
            </a:r>
            <a:r>
              <a:rPr sz="3067" spc="-13" dirty="0"/>
              <a:t>e</a:t>
            </a:r>
            <a:r>
              <a:rPr sz="3067" spc="-20" dirty="0"/>
              <a:t>po</a:t>
            </a:r>
            <a:r>
              <a:rPr sz="3067" spc="13" dirty="0"/>
              <a:t>r</a:t>
            </a:r>
            <a:r>
              <a:rPr sz="3067" spc="33" dirty="0"/>
              <a:t>t</a:t>
            </a:r>
            <a:r>
              <a:rPr sz="3067" spc="-20" dirty="0"/>
              <a:t>.....</a:t>
            </a:r>
            <a:r>
              <a:rPr sz="3067" spc="7" dirty="0"/>
              <a:t>.</a:t>
            </a:r>
            <a:endParaRPr sz="3067" dirty="0"/>
          </a:p>
        </p:txBody>
      </p:sp>
    </p:spTree>
    <p:extLst>
      <p:ext uri="{BB962C8B-B14F-4D97-AF65-F5344CB8AC3E}">
        <p14:creationId xmlns:p14="http://schemas.microsoft.com/office/powerpoint/2010/main" val="80316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5012945"/>
            <a:ext cx="3203279" cy="1845055"/>
          </a:xfrm>
          <a:prstGeom prst="rect">
            <a:avLst/>
          </a:prstGeom>
        </p:spPr>
      </p:pic>
      <p:pic>
        <p:nvPicPr>
          <p:cNvPr id="3" name="object 3"/>
          <p:cNvPicPr/>
          <p:nvPr/>
        </p:nvPicPr>
        <p:blipFill>
          <a:blip r:embed="rId3" cstate="print"/>
          <a:stretch>
            <a:fillRect/>
          </a:stretch>
        </p:blipFill>
        <p:spPr>
          <a:xfrm>
            <a:off x="4534984" y="5508074"/>
            <a:ext cx="1248257" cy="1248257"/>
          </a:xfrm>
          <a:prstGeom prst="rect">
            <a:avLst/>
          </a:prstGeom>
        </p:spPr>
      </p:pic>
      <p:grpSp>
        <p:nvGrpSpPr>
          <p:cNvPr id="4" name="object 4"/>
          <p:cNvGrpSpPr/>
          <p:nvPr/>
        </p:nvGrpSpPr>
        <p:grpSpPr>
          <a:xfrm>
            <a:off x="1130300" y="444501"/>
            <a:ext cx="50800" cy="241300"/>
            <a:chOff x="847725" y="333375"/>
            <a:chExt cx="38100" cy="180975"/>
          </a:xfrm>
        </p:grpSpPr>
        <p:pic>
          <p:nvPicPr>
            <p:cNvPr id="5" name="object 5"/>
            <p:cNvPicPr/>
            <p:nvPr/>
          </p:nvPicPr>
          <p:blipFill>
            <a:blip r:embed="rId4" cstate="print"/>
            <a:stretch>
              <a:fillRect/>
            </a:stretch>
          </p:blipFill>
          <p:spPr>
            <a:xfrm>
              <a:off x="847725" y="333375"/>
              <a:ext cx="38100" cy="47625"/>
            </a:xfrm>
            <a:prstGeom prst="rect">
              <a:avLst/>
            </a:prstGeom>
          </p:spPr>
        </p:pic>
        <p:pic>
          <p:nvPicPr>
            <p:cNvPr id="6" name="object 6"/>
            <p:cNvPicPr/>
            <p:nvPr/>
          </p:nvPicPr>
          <p:blipFill>
            <a:blip r:embed="rId5" cstate="print"/>
            <a:stretch>
              <a:fillRect/>
            </a:stretch>
          </p:blipFill>
          <p:spPr>
            <a:xfrm>
              <a:off x="847725" y="409575"/>
              <a:ext cx="38100" cy="38100"/>
            </a:xfrm>
            <a:prstGeom prst="rect">
              <a:avLst/>
            </a:prstGeom>
          </p:spPr>
        </p:pic>
        <p:pic>
          <p:nvPicPr>
            <p:cNvPr id="7" name="object 7"/>
            <p:cNvPicPr/>
            <p:nvPr/>
          </p:nvPicPr>
          <p:blipFill>
            <a:blip r:embed="rId5" cstate="print"/>
            <a:stretch>
              <a:fillRect/>
            </a:stretch>
          </p:blipFill>
          <p:spPr>
            <a:xfrm>
              <a:off x="847725" y="476250"/>
              <a:ext cx="38100" cy="38100"/>
            </a:xfrm>
            <a:prstGeom prst="rect">
              <a:avLst/>
            </a:prstGeom>
          </p:spPr>
        </p:pic>
      </p:grpSp>
      <p:grpSp>
        <p:nvGrpSpPr>
          <p:cNvPr id="8" name="object 8"/>
          <p:cNvGrpSpPr/>
          <p:nvPr/>
        </p:nvGrpSpPr>
        <p:grpSpPr>
          <a:xfrm>
            <a:off x="1130300" y="749301"/>
            <a:ext cx="50800" cy="241300"/>
            <a:chOff x="847725" y="561975"/>
            <a:chExt cx="38100" cy="180975"/>
          </a:xfrm>
        </p:grpSpPr>
        <p:pic>
          <p:nvPicPr>
            <p:cNvPr id="9" name="object 9"/>
            <p:cNvPicPr/>
            <p:nvPr/>
          </p:nvPicPr>
          <p:blipFill>
            <a:blip r:embed="rId5" cstate="print"/>
            <a:stretch>
              <a:fillRect/>
            </a:stretch>
          </p:blipFill>
          <p:spPr>
            <a:xfrm>
              <a:off x="847725" y="561975"/>
              <a:ext cx="38100" cy="38100"/>
            </a:xfrm>
            <a:prstGeom prst="rect">
              <a:avLst/>
            </a:prstGeom>
          </p:spPr>
        </p:pic>
        <p:pic>
          <p:nvPicPr>
            <p:cNvPr id="10" name="object 10"/>
            <p:cNvPicPr/>
            <p:nvPr/>
          </p:nvPicPr>
          <p:blipFill>
            <a:blip r:embed="rId4" cstate="print"/>
            <a:stretch>
              <a:fillRect/>
            </a:stretch>
          </p:blipFill>
          <p:spPr>
            <a:xfrm>
              <a:off x="847725" y="628650"/>
              <a:ext cx="38100" cy="47625"/>
            </a:xfrm>
            <a:prstGeom prst="rect">
              <a:avLst/>
            </a:prstGeom>
          </p:spPr>
        </p:pic>
        <p:pic>
          <p:nvPicPr>
            <p:cNvPr id="11" name="object 11"/>
            <p:cNvPicPr/>
            <p:nvPr/>
          </p:nvPicPr>
          <p:blipFill>
            <a:blip r:embed="rId5" cstate="print"/>
            <a:stretch>
              <a:fillRect/>
            </a:stretch>
          </p:blipFill>
          <p:spPr>
            <a:xfrm>
              <a:off x="847725" y="704850"/>
              <a:ext cx="38100" cy="38100"/>
            </a:xfrm>
            <a:prstGeom prst="rect">
              <a:avLst/>
            </a:prstGeom>
          </p:spPr>
        </p:pic>
      </p:grpSp>
      <p:sp>
        <p:nvSpPr>
          <p:cNvPr id="12" name="object 12"/>
          <p:cNvSpPr txBox="1">
            <a:spLocks noGrp="1"/>
          </p:cNvSpPr>
          <p:nvPr>
            <p:ph type="title"/>
          </p:nvPr>
        </p:nvSpPr>
        <p:spPr>
          <a:xfrm>
            <a:off x="1381336" y="472948"/>
            <a:ext cx="3754120" cy="494217"/>
          </a:xfrm>
          <a:prstGeom prst="rect">
            <a:avLst/>
          </a:prstGeom>
        </p:spPr>
        <p:txBody>
          <a:bodyPr vert="horz" wrap="square" lIns="0" tIns="22013" rIns="0" bIns="0" rtlCol="0">
            <a:spAutoFit/>
          </a:bodyPr>
          <a:lstStyle/>
          <a:p>
            <a:pPr marL="16933">
              <a:spcBef>
                <a:spcPts val="173"/>
              </a:spcBef>
            </a:pPr>
            <a:r>
              <a:rPr sz="3067" spc="40" dirty="0"/>
              <a:t>6</a:t>
            </a:r>
            <a:r>
              <a:rPr sz="3067" spc="7" dirty="0"/>
              <a:t>.</a:t>
            </a:r>
            <a:r>
              <a:rPr sz="3067" spc="-20" dirty="0"/>
              <a:t> </a:t>
            </a:r>
            <a:r>
              <a:rPr sz="3067" spc="67" dirty="0"/>
              <a:t>P</a:t>
            </a:r>
            <a:r>
              <a:rPr sz="3067" spc="13" dirty="0"/>
              <a:t>r</a:t>
            </a:r>
            <a:r>
              <a:rPr sz="3067" spc="-20" dirty="0"/>
              <a:t>o</a:t>
            </a:r>
            <a:r>
              <a:rPr sz="3067" spc="13" dirty="0"/>
              <a:t>j</a:t>
            </a:r>
            <a:r>
              <a:rPr sz="3067" spc="-13" dirty="0"/>
              <a:t>e</a:t>
            </a:r>
            <a:r>
              <a:rPr sz="3067" spc="33" dirty="0"/>
              <a:t>c</a:t>
            </a:r>
            <a:r>
              <a:rPr sz="3067" spc="13" dirty="0"/>
              <a:t>t</a:t>
            </a:r>
            <a:r>
              <a:rPr sz="3067" spc="-173" dirty="0"/>
              <a:t> </a:t>
            </a:r>
            <a:r>
              <a:rPr sz="3067" spc="33" dirty="0"/>
              <a:t>A</a:t>
            </a:r>
            <a:r>
              <a:rPr sz="3067" spc="-20" dirty="0"/>
              <a:t>pp</a:t>
            </a:r>
            <a:r>
              <a:rPr sz="3067" spc="13" dirty="0"/>
              <a:t>r</a:t>
            </a:r>
            <a:r>
              <a:rPr sz="3067" spc="-20" dirty="0"/>
              <a:t>o</a:t>
            </a:r>
            <a:r>
              <a:rPr sz="3067" spc="53" dirty="0"/>
              <a:t>v</a:t>
            </a:r>
            <a:r>
              <a:rPr sz="3067" spc="-20" dirty="0"/>
              <a:t>a</a:t>
            </a:r>
            <a:r>
              <a:rPr sz="3067" spc="40" dirty="0"/>
              <a:t>l</a:t>
            </a:r>
            <a:r>
              <a:rPr sz="3067" spc="-20" dirty="0"/>
              <a:t>.....</a:t>
            </a:r>
            <a:r>
              <a:rPr sz="3067" spc="7" dirty="0"/>
              <a:t>.</a:t>
            </a:r>
            <a:endParaRPr sz="3067"/>
          </a:p>
        </p:txBody>
      </p:sp>
      <p:pic>
        <p:nvPicPr>
          <p:cNvPr id="13" name="object 13"/>
          <p:cNvPicPr/>
          <p:nvPr/>
        </p:nvPicPr>
        <p:blipFill>
          <a:blip r:embed="rId6" cstate="print"/>
          <a:stretch>
            <a:fillRect/>
          </a:stretch>
        </p:blipFill>
        <p:spPr>
          <a:xfrm>
            <a:off x="6096000" y="139698"/>
            <a:ext cx="5918200" cy="6578597"/>
          </a:xfrm>
          <a:prstGeom prst="rect">
            <a:avLst/>
          </a:prstGeom>
        </p:spPr>
      </p:pic>
      <p:grpSp>
        <p:nvGrpSpPr>
          <p:cNvPr id="14" name="object 14"/>
          <p:cNvGrpSpPr/>
          <p:nvPr/>
        </p:nvGrpSpPr>
        <p:grpSpPr>
          <a:xfrm>
            <a:off x="457200" y="1295401"/>
            <a:ext cx="5410200" cy="4254500"/>
            <a:chOff x="342900" y="971550"/>
            <a:chExt cx="4057650" cy="3190875"/>
          </a:xfrm>
        </p:grpSpPr>
        <p:pic>
          <p:nvPicPr>
            <p:cNvPr id="15" name="object 15"/>
            <p:cNvPicPr/>
            <p:nvPr/>
          </p:nvPicPr>
          <p:blipFill>
            <a:blip r:embed="rId7" cstate="print"/>
            <a:stretch>
              <a:fillRect/>
            </a:stretch>
          </p:blipFill>
          <p:spPr>
            <a:xfrm>
              <a:off x="342900" y="971550"/>
              <a:ext cx="4057650" cy="3190875"/>
            </a:xfrm>
            <a:prstGeom prst="rect">
              <a:avLst/>
            </a:prstGeom>
          </p:spPr>
        </p:pic>
        <p:pic>
          <p:nvPicPr>
            <p:cNvPr id="16" name="object 16"/>
            <p:cNvPicPr/>
            <p:nvPr/>
          </p:nvPicPr>
          <p:blipFill>
            <a:blip r:embed="rId8" cstate="print"/>
            <a:stretch>
              <a:fillRect/>
            </a:stretch>
          </p:blipFill>
          <p:spPr>
            <a:xfrm>
              <a:off x="2390775" y="2324100"/>
              <a:ext cx="1809750" cy="1638300"/>
            </a:xfrm>
            <a:prstGeom prst="rect">
              <a:avLst/>
            </a:prstGeom>
          </p:spPr>
        </p:pic>
      </p:grpSp>
    </p:spTree>
    <p:extLst>
      <p:ext uri="{BB962C8B-B14F-4D97-AF65-F5344CB8AC3E}">
        <p14:creationId xmlns:p14="http://schemas.microsoft.com/office/powerpoint/2010/main" val="222395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3242-7A08-466C-BBE3-5213534DB557}"/>
              </a:ext>
            </a:extLst>
          </p:cNvPr>
          <p:cNvSpPr>
            <a:spLocks noGrp="1"/>
          </p:cNvSpPr>
          <p:nvPr>
            <p:ph type="ctrTitle"/>
          </p:nvPr>
        </p:nvSpPr>
        <p:spPr>
          <a:xfrm>
            <a:off x="1967345" y="1803404"/>
            <a:ext cx="6068291" cy="1825096"/>
          </a:xfrm>
        </p:spPr>
        <p:txBody>
          <a:bodyPr>
            <a:noAutofit/>
          </a:bodyPr>
          <a:lstStyle/>
          <a:p>
            <a:pPr algn="ctr"/>
            <a:r>
              <a:rPr lang="en-US" sz="4800" dirty="0">
                <a:latin typeface="Bell MT" panose="02020503060305020303" pitchFamily="18" charset="0"/>
              </a:rPr>
              <a:t>Introduction to</a:t>
            </a:r>
            <a:br>
              <a:rPr lang="en-US" sz="4800" dirty="0">
                <a:latin typeface="Bell MT" panose="02020503060305020303" pitchFamily="18" charset="0"/>
              </a:rPr>
            </a:br>
            <a:r>
              <a:rPr lang="en-US" sz="4800" dirty="0">
                <a:latin typeface="Bell MT" panose="02020503060305020303" pitchFamily="18" charset="0"/>
              </a:rPr>
              <a:t> institutional</a:t>
            </a:r>
            <a:br>
              <a:rPr lang="en-US" sz="4800" dirty="0">
                <a:latin typeface="Bell MT" panose="02020503060305020303" pitchFamily="18" charset="0"/>
              </a:rPr>
            </a:br>
            <a:r>
              <a:rPr lang="en-US" sz="4800" dirty="0">
                <a:latin typeface="Bell MT" panose="02020503060305020303" pitchFamily="18" charset="0"/>
              </a:rPr>
              <a:t> user</a:t>
            </a:r>
          </a:p>
        </p:txBody>
      </p:sp>
      <p:sp>
        <p:nvSpPr>
          <p:cNvPr id="3" name="Subtitle 2">
            <a:extLst>
              <a:ext uri="{FF2B5EF4-FFF2-40B4-BE49-F238E27FC236}">
                <a16:creationId xmlns:a16="http://schemas.microsoft.com/office/drawing/2014/main" id="{A393C929-EBF5-4346-9D2B-2B5129DF9730}"/>
              </a:ext>
            </a:extLst>
          </p:cNvPr>
          <p:cNvSpPr>
            <a:spLocks noGrp="1"/>
          </p:cNvSpPr>
          <p:nvPr>
            <p:ph type="subTitle" idx="1"/>
          </p:nvPr>
        </p:nvSpPr>
        <p:spPr>
          <a:xfrm>
            <a:off x="10058400" y="4247809"/>
            <a:ext cx="2590800" cy="685800"/>
          </a:xfrm>
        </p:spPr>
        <p:txBody>
          <a:bodyPr>
            <a:normAutofit/>
          </a:bodyPr>
          <a:lstStyle/>
          <a:p>
            <a:r>
              <a:rPr lang="en-US" dirty="0">
                <a:latin typeface="Baskerville Old Face" panose="02020602080505020303" pitchFamily="18" charset="0"/>
              </a:rPr>
              <a:t>- </a:t>
            </a:r>
            <a:r>
              <a:rPr lang="en-US" dirty="0" err="1">
                <a:latin typeface="Baskerville Old Face" panose="02020602080505020303" pitchFamily="18" charset="0"/>
              </a:rPr>
              <a:t>Grusha</a:t>
            </a:r>
            <a:r>
              <a:rPr lang="en-US" dirty="0">
                <a:latin typeface="Baskerville Old Face" panose="02020602080505020303" pitchFamily="18" charset="0"/>
              </a:rPr>
              <a:t> </a:t>
            </a:r>
            <a:r>
              <a:rPr lang="en-US" dirty="0" err="1">
                <a:latin typeface="Baskerville Old Face" panose="02020602080505020303" pitchFamily="18" charset="0"/>
              </a:rPr>
              <a:t>Hadiyal</a:t>
            </a:r>
            <a:endParaRPr lang="en-US" dirty="0">
              <a:latin typeface="Baskerville Old Face" panose="02020602080505020303" pitchFamily="18" charset="0"/>
            </a:endParaRPr>
          </a:p>
        </p:txBody>
      </p:sp>
      <p:pic>
        <p:nvPicPr>
          <p:cNvPr id="9" name="Picture 8">
            <a:extLst>
              <a:ext uri="{FF2B5EF4-FFF2-40B4-BE49-F238E27FC236}">
                <a16:creationId xmlns:a16="http://schemas.microsoft.com/office/drawing/2014/main" id="{F6CD770B-D9E2-4DB1-917A-E3510E0CB31D}"/>
              </a:ext>
            </a:extLst>
          </p:cNvPr>
          <p:cNvPicPr>
            <a:picLocks noChangeAspect="1"/>
          </p:cNvPicPr>
          <p:nvPr/>
        </p:nvPicPr>
        <p:blipFill>
          <a:blip r:embed="rId2"/>
          <a:stretch>
            <a:fillRect/>
          </a:stretch>
        </p:blipFill>
        <p:spPr>
          <a:xfrm>
            <a:off x="8631382" y="731841"/>
            <a:ext cx="3034145" cy="3047690"/>
          </a:xfrm>
          <a:prstGeom prst="rect">
            <a:avLst/>
          </a:prstGeom>
        </p:spPr>
      </p:pic>
    </p:spTree>
    <p:extLst>
      <p:ext uri="{BB962C8B-B14F-4D97-AF65-F5344CB8AC3E}">
        <p14:creationId xmlns:p14="http://schemas.microsoft.com/office/powerpoint/2010/main" val="250316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3A6C2-29B8-44E8-8214-46D7BF058A57}"/>
              </a:ext>
            </a:extLst>
          </p:cNvPr>
          <p:cNvSpPr>
            <a:spLocks noGrp="1"/>
          </p:cNvSpPr>
          <p:nvPr>
            <p:ph idx="1"/>
          </p:nvPr>
        </p:nvSpPr>
        <p:spPr>
          <a:xfrm>
            <a:off x="685800" y="1745673"/>
            <a:ext cx="10820400" cy="4957922"/>
          </a:xfrm>
        </p:spPr>
        <p:txBody>
          <a:bodyPr>
            <a:normAutofit/>
          </a:bodyPr>
          <a:lstStyle/>
          <a:p>
            <a:r>
              <a:rPr lang="en-US" sz="3200" dirty="0">
                <a:latin typeface="Candara" panose="020E0502030303020204" pitchFamily="34" charset="0"/>
              </a:rPr>
              <a:t>A institutional user is the person performing the purchasing transaction.</a:t>
            </a:r>
          </a:p>
          <a:p>
            <a:r>
              <a:rPr lang="en-US" sz="3200" dirty="0">
                <a:latin typeface="Candara" panose="020E0502030303020204" pitchFamily="34" charset="0"/>
              </a:rPr>
              <a:t>At your place of work, if your boss is the one that went and purchased the computer, then he is the customer. </a:t>
            </a:r>
          </a:p>
          <a:p>
            <a:r>
              <a:rPr lang="en-US" sz="3200" dirty="0">
                <a:latin typeface="Candara" panose="020E0502030303020204" pitchFamily="34" charset="0"/>
              </a:rPr>
              <a:t>In larger businesses, there may be a dedicated purchasing representative who makes all the purchases for the company.</a:t>
            </a:r>
          </a:p>
          <a:p>
            <a:r>
              <a:rPr lang="en-US" sz="3200" dirty="0">
                <a:latin typeface="Candara" panose="020E0502030303020204" pitchFamily="34" charset="0"/>
              </a:rPr>
              <a:t>That person is also the customer, and everybody in the business using those materials are end users.</a:t>
            </a:r>
          </a:p>
        </p:txBody>
      </p:sp>
    </p:spTree>
    <p:extLst>
      <p:ext uri="{BB962C8B-B14F-4D97-AF65-F5344CB8AC3E}">
        <p14:creationId xmlns:p14="http://schemas.microsoft.com/office/powerpoint/2010/main" val="419380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8121BB-293D-4D52-95CF-84E864C28C47}"/>
              </a:ext>
            </a:extLst>
          </p:cNvPr>
          <p:cNvSpPr>
            <a:spLocks noGrp="1"/>
          </p:cNvSpPr>
          <p:nvPr>
            <p:ph idx="1"/>
          </p:nvPr>
        </p:nvSpPr>
        <p:spPr>
          <a:xfrm>
            <a:off x="685800" y="1704110"/>
            <a:ext cx="10820400" cy="4763958"/>
          </a:xfrm>
        </p:spPr>
        <p:txBody>
          <a:bodyPr>
            <a:normAutofit/>
          </a:bodyPr>
          <a:lstStyle/>
          <a:p>
            <a:r>
              <a:rPr lang="en-US" sz="3200" dirty="0">
                <a:latin typeface="Candara" panose="020E0502030303020204" pitchFamily="34" charset="0"/>
              </a:rPr>
              <a:t>In everyday life, the end user and institutional user are often the same person. This is especially true for single people.</a:t>
            </a:r>
          </a:p>
          <a:p>
            <a:r>
              <a:rPr lang="en-US" sz="3200" dirty="0">
                <a:latin typeface="Candara" panose="020E0502030303020204" pitchFamily="34" charset="0"/>
              </a:rPr>
              <a:t>If you don't have a family and it's just you, most everything you purchase is ultimately used by you.</a:t>
            </a:r>
          </a:p>
          <a:p>
            <a:r>
              <a:rPr lang="en-US" sz="3200" dirty="0">
                <a:latin typeface="Candara" panose="020E0502030303020204" pitchFamily="34" charset="0"/>
              </a:rPr>
              <a:t>So you are both the user and the customer.</a:t>
            </a:r>
          </a:p>
        </p:txBody>
      </p:sp>
    </p:spTree>
    <p:extLst>
      <p:ext uri="{BB962C8B-B14F-4D97-AF65-F5344CB8AC3E}">
        <p14:creationId xmlns:p14="http://schemas.microsoft.com/office/powerpoint/2010/main" val="281164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ECE2A6-50C3-42F9-B730-9007B8428C96}"/>
              </a:ext>
            </a:extLst>
          </p:cNvPr>
          <p:cNvSpPr>
            <a:spLocks noGrp="1"/>
          </p:cNvSpPr>
          <p:nvPr>
            <p:ph idx="1"/>
          </p:nvPr>
        </p:nvSpPr>
        <p:spPr>
          <a:xfrm>
            <a:off x="644235" y="1834342"/>
            <a:ext cx="9455727" cy="4024125"/>
          </a:xfrm>
        </p:spPr>
        <p:txBody>
          <a:bodyPr>
            <a:normAutofit/>
          </a:bodyPr>
          <a:lstStyle/>
          <a:p>
            <a:pPr marL="0" indent="0">
              <a:buNone/>
            </a:pPr>
            <a:r>
              <a:rPr lang="en-US" sz="4800" dirty="0">
                <a:latin typeface="Bell MT" panose="02020503060305020303" pitchFamily="18" charset="0"/>
              </a:rPr>
              <a:t>Let's understand this concept with example</a:t>
            </a:r>
          </a:p>
        </p:txBody>
      </p:sp>
      <p:pic>
        <p:nvPicPr>
          <p:cNvPr id="5" name="Picture 4">
            <a:extLst>
              <a:ext uri="{FF2B5EF4-FFF2-40B4-BE49-F238E27FC236}">
                <a16:creationId xmlns:a16="http://schemas.microsoft.com/office/drawing/2014/main" id="{B7AD67CE-C36E-422A-99DD-CC8B9C5017E3}"/>
              </a:ext>
            </a:extLst>
          </p:cNvPr>
          <p:cNvPicPr>
            <a:picLocks noChangeAspect="1"/>
          </p:cNvPicPr>
          <p:nvPr/>
        </p:nvPicPr>
        <p:blipFill>
          <a:blip r:embed="rId2"/>
          <a:stretch>
            <a:fillRect/>
          </a:stretch>
        </p:blipFill>
        <p:spPr>
          <a:xfrm>
            <a:off x="6850639" y="2917680"/>
            <a:ext cx="4967288" cy="3466275"/>
          </a:xfrm>
          <a:prstGeom prst="rect">
            <a:avLst/>
          </a:prstGeom>
        </p:spPr>
      </p:pic>
    </p:spTree>
    <p:extLst>
      <p:ext uri="{BB962C8B-B14F-4D97-AF65-F5344CB8AC3E}">
        <p14:creationId xmlns:p14="http://schemas.microsoft.com/office/powerpoint/2010/main" val="155222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4126-C71D-4C1A-9E53-28774A7259CC}"/>
              </a:ext>
            </a:extLst>
          </p:cNvPr>
          <p:cNvSpPr>
            <a:spLocks noGrp="1"/>
          </p:cNvSpPr>
          <p:nvPr>
            <p:ph type="title"/>
          </p:nvPr>
        </p:nvSpPr>
        <p:spPr>
          <a:xfrm>
            <a:off x="1915391" y="1470955"/>
            <a:ext cx="8610600" cy="1293028"/>
          </a:xfrm>
        </p:spPr>
        <p:txBody>
          <a:bodyPr>
            <a:normAutofit fontScale="90000"/>
          </a:bodyPr>
          <a:lstStyle/>
          <a:p>
            <a:pPr algn="ctr"/>
            <a:r>
              <a:rPr lang="en-US" dirty="0">
                <a:latin typeface="Bell MT" panose="02020503060305020303" pitchFamily="18" charset="0"/>
              </a:rPr>
              <a:t>Example of institutional user</a:t>
            </a:r>
            <a:br>
              <a:rPr lang="en-US" dirty="0">
                <a:latin typeface="Bell MT" panose="02020503060305020303" pitchFamily="18" charset="0"/>
              </a:rPr>
            </a:br>
            <a:endParaRPr lang="en-US" dirty="0">
              <a:latin typeface="Bell MT" panose="02020503060305020303" pitchFamily="18" charset="0"/>
            </a:endParaRPr>
          </a:p>
        </p:txBody>
      </p:sp>
      <p:sp>
        <p:nvSpPr>
          <p:cNvPr id="3" name="Content Placeholder 2">
            <a:extLst>
              <a:ext uri="{FF2B5EF4-FFF2-40B4-BE49-F238E27FC236}">
                <a16:creationId xmlns:a16="http://schemas.microsoft.com/office/drawing/2014/main" id="{2285C590-7F17-43DF-B97F-0AC56F0FF71E}"/>
              </a:ext>
            </a:extLst>
          </p:cNvPr>
          <p:cNvSpPr>
            <a:spLocks noGrp="1"/>
          </p:cNvSpPr>
          <p:nvPr>
            <p:ph idx="1"/>
          </p:nvPr>
        </p:nvSpPr>
        <p:spPr>
          <a:xfrm>
            <a:off x="810491" y="2596342"/>
            <a:ext cx="10820400" cy="4024125"/>
          </a:xfrm>
        </p:spPr>
        <p:txBody>
          <a:bodyPr>
            <a:normAutofit/>
          </a:bodyPr>
          <a:lstStyle/>
          <a:p>
            <a:pPr marL="0" indent="0">
              <a:buNone/>
            </a:pPr>
            <a:r>
              <a:rPr lang="en-US" sz="3200" dirty="0">
                <a:latin typeface="Candara" panose="020E0502030303020204" pitchFamily="34" charset="0"/>
              </a:rPr>
              <a:t>Suppose , </a:t>
            </a:r>
          </a:p>
          <a:p>
            <a:pPr marL="0" indent="0">
              <a:buNone/>
            </a:pPr>
            <a:r>
              <a:rPr lang="en-US" sz="3200" dirty="0">
                <a:latin typeface="Candara" panose="020E0502030303020204" pitchFamily="34" charset="0"/>
              </a:rPr>
              <a:t>when principal buys laptops for the staff in school than he will be considered as institutional user while the staff using these laptops will be considered as end users as they are not buying it but they are still using it.</a:t>
            </a:r>
          </a:p>
        </p:txBody>
      </p:sp>
    </p:spTree>
    <p:extLst>
      <p:ext uri="{BB962C8B-B14F-4D97-AF65-F5344CB8AC3E}">
        <p14:creationId xmlns:p14="http://schemas.microsoft.com/office/powerpoint/2010/main" val="327370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2"/>
            </a:gs>
            <a:gs pos="61000">
              <a:schemeClr val="accent2"/>
            </a:gs>
          </a:gsLst>
          <a:lin ang="0" scaled="0"/>
        </a:gradFill>
        <a:effectLst/>
      </p:bgPr>
    </p:bg>
    <p:spTree>
      <p:nvGrpSpPr>
        <p:cNvPr id="1" name="Shape 101"/>
        <p:cNvGrpSpPr/>
        <p:nvPr/>
      </p:nvGrpSpPr>
      <p:grpSpPr>
        <a:xfrm>
          <a:off x="0" y="0"/>
          <a:ext cx="0" cy="0"/>
          <a:chOff x="0" y="0"/>
          <a:chExt cx="0" cy="0"/>
        </a:xfrm>
      </p:grpSpPr>
      <p:sp>
        <p:nvSpPr>
          <p:cNvPr id="102" name="Google Shape;102;p15"/>
          <p:cNvSpPr/>
          <p:nvPr/>
        </p:nvSpPr>
        <p:spPr>
          <a:xfrm>
            <a:off x="9164838" y="3696434"/>
            <a:ext cx="2139924" cy="3161556"/>
          </a:xfrm>
          <a:prstGeom prst="rect">
            <a:avLst/>
          </a:prstGeom>
        </p:spPr>
        <p:txBody>
          <a:bodyPr>
            <a:prstTxWarp prst="textPlain">
              <a:avLst/>
            </a:prstTxWarp>
          </a:bodyPr>
          <a:lstStyle/>
          <a:p>
            <a:pPr algn="ctr" defTabSz="1219170">
              <a:buClr>
                <a:srgbClr val="000000"/>
              </a:buClr>
            </a:pPr>
            <a:r>
              <a:rPr sz="1867" b="1" kern="0">
                <a:gradFill>
                  <a:gsLst>
                    <a:gs pos="0">
                      <a:srgbClr val="C7284F"/>
                    </a:gs>
                    <a:gs pos="100000">
                      <a:srgbClr val="FF7154"/>
                    </a:gs>
                  </a:gsLst>
                  <a:lin ang="5400700" scaled="0"/>
                </a:gradFill>
                <a:latin typeface="Verdana" panose="020B0604030504040204" pitchFamily="34" charset="0"/>
                <a:ea typeface="Verdana" panose="020B0604030504040204" pitchFamily="34" charset="0"/>
                <a:cs typeface="Verdana" panose="020B0604030504040204" pitchFamily="34" charset="0"/>
                <a:sym typeface="Arial"/>
              </a:rPr>
              <a:t>2</a:t>
            </a:r>
          </a:p>
        </p:txBody>
      </p:sp>
      <p:sp>
        <p:nvSpPr>
          <p:cNvPr id="103" name="Google Shape;103;p15"/>
          <p:cNvSpPr txBox="1"/>
          <p:nvPr/>
        </p:nvSpPr>
        <p:spPr>
          <a:xfrm>
            <a:off x="-193743" y="227600"/>
            <a:ext cx="6486800" cy="6402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endParaRPr sz="6800" b="1" kern="0" dirty="0">
              <a:solidFill>
                <a:srgbClr val="4C1130"/>
              </a:solidFill>
              <a:latin typeface="Merriweather"/>
              <a:ea typeface="Merriweather"/>
              <a:cs typeface="Merriweather"/>
              <a:sym typeface="Merriweather"/>
            </a:endParaRPr>
          </a:p>
          <a:p>
            <a:pPr algn="ctr" defTabSz="1219170">
              <a:buClr>
                <a:srgbClr val="000000"/>
              </a:buClr>
            </a:pPr>
            <a:r>
              <a:rPr lang="en" sz="6800" b="1" kern="0" dirty="0">
                <a:solidFill>
                  <a:srgbClr val="4C1130"/>
                </a:solidFill>
                <a:latin typeface="Merriweather"/>
                <a:ea typeface="Merriweather"/>
                <a:cs typeface="Merriweather"/>
                <a:sym typeface="Merriweather"/>
              </a:rPr>
              <a:t>Setting </a:t>
            </a:r>
            <a:endParaRPr sz="6800" b="1" kern="0" dirty="0">
              <a:solidFill>
                <a:srgbClr val="4C1130"/>
              </a:solidFill>
              <a:latin typeface="Merriweather"/>
              <a:ea typeface="Merriweather"/>
              <a:cs typeface="Merriweather"/>
              <a:sym typeface="Merriweather"/>
            </a:endParaRPr>
          </a:p>
          <a:p>
            <a:pPr algn="ctr" defTabSz="1219170">
              <a:buClr>
                <a:srgbClr val="000000"/>
              </a:buClr>
            </a:pPr>
            <a:r>
              <a:rPr lang="en" sz="6800" b="1" kern="0" dirty="0">
                <a:solidFill>
                  <a:srgbClr val="4C1130"/>
                </a:solidFill>
                <a:latin typeface="Merriweather"/>
                <a:ea typeface="Merriweather"/>
                <a:cs typeface="Merriweather"/>
                <a:sym typeface="Merriweather"/>
              </a:rPr>
              <a:t>Priority Among Requirements</a:t>
            </a:r>
            <a:endParaRPr sz="6800" b="1" kern="0" dirty="0">
              <a:solidFill>
                <a:srgbClr val="4C1130"/>
              </a:solidFill>
              <a:latin typeface="Merriweather"/>
              <a:ea typeface="Merriweather"/>
              <a:cs typeface="Merriweather"/>
              <a:sym typeface="Merriweather"/>
            </a:endParaRPr>
          </a:p>
        </p:txBody>
      </p:sp>
      <p:sp>
        <p:nvSpPr>
          <p:cNvPr id="4" name="Google Shape;85;p12">
            <a:extLst>
              <a:ext uri="{FF2B5EF4-FFF2-40B4-BE49-F238E27FC236}">
                <a16:creationId xmlns:a16="http://schemas.microsoft.com/office/drawing/2014/main" id="{04F50C21-431F-CE47-A3A1-27B083C14348}"/>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292257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57366" y="345750"/>
            <a:ext cx="3313355" cy="1702007"/>
          </a:xfrm>
        </p:spPr>
        <p:txBody>
          <a:bodyPr/>
          <a:lstStyle/>
          <a:p>
            <a:r>
              <a:rPr lang="en-IN" dirty="0"/>
              <a:t>             </a:t>
            </a:r>
          </a:p>
        </p:txBody>
      </p:sp>
      <p:sp>
        <p:nvSpPr>
          <p:cNvPr id="3" name="Subtitle 2"/>
          <p:cNvSpPr>
            <a:spLocks noGrp="1"/>
          </p:cNvSpPr>
          <p:nvPr>
            <p:ph type="subTitle" idx="1"/>
          </p:nvPr>
        </p:nvSpPr>
        <p:spPr>
          <a:xfrm>
            <a:off x="6257366" y="2348881"/>
            <a:ext cx="3309803" cy="3332829"/>
          </a:xfrm>
        </p:spPr>
        <p:txBody>
          <a:bodyPr>
            <a:normAutofit/>
          </a:bodyPr>
          <a:lstStyle/>
          <a:p>
            <a:r>
              <a:rPr lang="en-US" dirty="0"/>
              <a:t> </a:t>
            </a:r>
            <a:endParaRPr lang="en-IN" sz="14400" b="1" i="1" dirty="0">
              <a:effectLst>
                <a:outerShdw blurRad="38100" dist="38100" dir="2700000" algn="tl">
                  <a:srgbClr val="000000">
                    <a:alpha val="43137"/>
                  </a:srgbClr>
                </a:outerShdw>
              </a:effectLst>
            </a:endParaRPr>
          </a:p>
        </p:txBody>
      </p:sp>
      <p:sp>
        <p:nvSpPr>
          <p:cNvPr id="5" name="Rectangle 4"/>
          <p:cNvSpPr/>
          <p:nvPr/>
        </p:nvSpPr>
        <p:spPr>
          <a:xfrm>
            <a:off x="1524000" y="1700808"/>
            <a:ext cx="4572000" cy="1754326"/>
          </a:xfrm>
          <a:prstGeom prst="rect">
            <a:avLst/>
          </a:prstGeom>
        </p:spPr>
        <p:txBody>
          <a:bodyPr>
            <a:spAutoFit/>
          </a:bodyPr>
          <a:lstStyle/>
          <a:p>
            <a:r>
              <a:rPr lang="en-US" sz="5400" b="1" dirty="0">
                <a:solidFill>
                  <a:prstClr val="black"/>
                </a:solidFill>
                <a:latin typeface="Century Gothic"/>
              </a:rPr>
              <a:t>End user application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2276872"/>
            <a:ext cx="3672408" cy="3672408"/>
          </a:xfrm>
          <a:prstGeom prst="rect">
            <a:avLst/>
          </a:prstGeom>
        </p:spPr>
      </p:pic>
    </p:spTree>
    <p:extLst>
      <p:ext uri="{BB962C8B-B14F-4D97-AF65-F5344CB8AC3E}">
        <p14:creationId xmlns:p14="http://schemas.microsoft.com/office/powerpoint/2010/main" val="198975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5600" y="980728"/>
            <a:ext cx="7024744" cy="1143000"/>
          </a:xfrm>
        </p:spPr>
        <p:txBody>
          <a:bodyPr/>
          <a:lstStyle/>
          <a:p>
            <a:r>
              <a:rPr lang="en-US" dirty="0"/>
              <a:t>Introduction</a:t>
            </a:r>
            <a:endParaRPr lang="en-IN" dirty="0"/>
          </a:p>
        </p:txBody>
      </p:sp>
      <p:sp>
        <p:nvSpPr>
          <p:cNvPr id="3" name="Content Placeholder 2"/>
          <p:cNvSpPr>
            <a:spLocks noGrp="1"/>
          </p:cNvSpPr>
          <p:nvPr>
            <p:ph idx="1"/>
          </p:nvPr>
        </p:nvSpPr>
        <p:spPr/>
        <p:txBody>
          <a:bodyPr>
            <a:normAutofit fontScale="47500" lnSpcReduction="20000"/>
          </a:bodyPr>
          <a:lstStyle/>
          <a:p>
            <a:r>
              <a:rPr lang="en-US" sz="9600" b="1" i="1" dirty="0">
                <a:effectLst>
                  <a:outerShdw blurRad="38100" dist="38100" dir="2700000" algn="tl">
                    <a:srgbClr val="000000">
                      <a:alpha val="43137"/>
                    </a:srgbClr>
                  </a:outerShdw>
                </a:effectLst>
              </a:rPr>
              <a:t>what is end user </a:t>
            </a:r>
            <a:r>
              <a:rPr lang="en-US" sz="9600" b="1" i="1" dirty="0" err="1">
                <a:effectLst>
                  <a:outerShdw blurRad="38100" dist="38100" dir="2700000" algn="tl">
                    <a:srgbClr val="000000">
                      <a:alpha val="43137"/>
                    </a:srgbClr>
                  </a:outerShdw>
                </a:effectLst>
              </a:rPr>
              <a:t>application.An</a:t>
            </a:r>
            <a:r>
              <a:rPr lang="en-US" sz="9600" b="1" i="1" dirty="0">
                <a:effectLst>
                  <a:outerShdw blurRad="38100" dist="38100" dir="2700000" algn="tl">
                    <a:srgbClr val="000000">
                      <a:alpha val="43137"/>
                    </a:srgbClr>
                  </a:outerShdw>
                </a:effectLst>
              </a:rPr>
              <a:t> information system development by and end user developer in order to support him/her in his/her work. </a:t>
            </a:r>
            <a:endParaRPr lang="en-IN" sz="9600" b="1" i="1" dirty="0">
              <a:effectLst>
                <a:outerShdw blurRad="38100" dist="38100" dir="2700000" algn="tl">
                  <a:srgbClr val="000000">
                    <a:alpha val="43137"/>
                  </a:srgbClr>
                </a:outerShdw>
              </a:effectLst>
            </a:endParaRPr>
          </a:p>
          <a:p>
            <a:endParaRPr lang="en-IN" dirty="0"/>
          </a:p>
        </p:txBody>
      </p:sp>
    </p:spTree>
    <p:extLst>
      <p:ext uri="{BB962C8B-B14F-4D97-AF65-F5344CB8AC3E}">
        <p14:creationId xmlns:p14="http://schemas.microsoft.com/office/powerpoint/2010/main" val="346973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end user application software?</a:t>
            </a:r>
            <a:endParaRPr lang="en-IN" dirty="0"/>
          </a:p>
        </p:txBody>
      </p:sp>
      <p:sp>
        <p:nvSpPr>
          <p:cNvPr id="3" name="Content Placeholder 2"/>
          <p:cNvSpPr>
            <a:spLocks noGrp="1"/>
          </p:cNvSpPr>
          <p:nvPr>
            <p:ph idx="1"/>
          </p:nvPr>
        </p:nvSpPr>
        <p:spPr/>
        <p:txBody>
          <a:bodyPr/>
          <a:lstStyle/>
          <a:p>
            <a:r>
              <a:rPr lang="en-US" dirty="0"/>
              <a:t>An  application is any program, or group of program ,that is designed for the end user.</a:t>
            </a:r>
          </a:p>
          <a:p>
            <a:r>
              <a:rPr lang="en-US" dirty="0"/>
              <a:t>Application software include such things as database program ,word processors, web browser and spreadsheets.</a:t>
            </a:r>
            <a:endParaRPr lang="en-IN" dirty="0"/>
          </a:p>
        </p:txBody>
      </p:sp>
    </p:spTree>
    <p:extLst>
      <p:ext uri="{BB962C8B-B14F-4D97-AF65-F5344CB8AC3E}">
        <p14:creationId xmlns:p14="http://schemas.microsoft.com/office/powerpoint/2010/main" val="148771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472" y="-171400"/>
            <a:ext cx="9361040" cy="7200800"/>
          </a:xfrm>
          <a:prstGeom prst="rect">
            <a:avLst/>
          </a:prstGeom>
        </p:spPr>
      </p:pic>
    </p:spTree>
    <p:extLst>
      <p:ext uri="{BB962C8B-B14F-4D97-AF65-F5344CB8AC3E}">
        <p14:creationId xmlns:p14="http://schemas.microsoft.com/office/powerpoint/2010/main" val="89391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end user devices?</a:t>
            </a:r>
            <a:endParaRPr lang="en-IN" dirty="0"/>
          </a:p>
        </p:txBody>
      </p:sp>
      <p:sp>
        <p:nvSpPr>
          <p:cNvPr id="3" name="Content Placeholder 2"/>
          <p:cNvSpPr>
            <a:spLocks noGrp="1"/>
          </p:cNvSpPr>
          <p:nvPr>
            <p:ph idx="1"/>
          </p:nvPr>
        </p:nvSpPr>
        <p:spPr/>
        <p:txBody>
          <a:bodyPr/>
          <a:lstStyle/>
          <a:p>
            <a:r>
              <a:rPr lang="en-US" dirty="0"/>
              <a:t>An end user devices is a personal computer(laptop or desktop),consumer devices(E.g.  personal digital assistant(PDA) ,smart phone)</a:t>
            </a:r>
          </a:p>
          <a:p>
            <a:r>
              <a:rPr lang="en-US" dirty="0"/>
              <a:t>Or removable storage media (e.g. USB flash drive , memory card, writeable CD or DVD) that can store information.                                     </a:t>
            </a:r>
            <a:endParaRPr lang="en-IN" dirty="0"/>
          </a:p>
        </p:txBody>
      </p:sp>
    </p:spTree>
    <p:extLst>
      <p:ext uri="{BB962C8B-B14F-4D97-AF65-F5344CB8AC3E}">
        <p14:creationId xmlns:p14="http://schemas.microsoft.com/office/powerpoint/2010/main" val="376985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171400"/>
            <a:ext cx="9577064" cy="7128792"/>
          </a:xfrm>
          <a:prstGeom prst="rect">
            <a:avLst/>
          </a:prstGeom>
        </p:spPr>
      </p:pic>
    </p:spTree>
    <p:extLst>
      <p:ext uri="{BB962C8B-B14F-4D97-AF65-F5344CB8AC3E}">
        <p14:creationId xmlns:p14="http://schemas.microsoft.com/office/powerpoint/2010/main" val="343236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an end user account?</a:t>
            </a:r>
            <a:endParaRPr lang="en-IN" dirty="0"/>
          </a:p>
        </p:txBody>
      </p:sp>
      <p:sp>
        <p:nvSpPr>
          <p:cNvPr id="3" name="Content Placeholder 2"/>
          <p:cNvSpPr>
            <a:spLocks noGrp="1"/>
          </p:cNvSpPr>
          <p:nvPr>
            <p:ph idx="1"/>
          </p:nvPr>
        </p:nvSpPr>
        <p:spPr/>
        <p:txBody>
          <a:bodyPr/>
          <a:lstStyle/>
          <a:p>
            <a:r>
              <a:rPr lang="en-US" dirty="0"/>
              <a:t>End user are special types of accounts that are converted from technician accounts, and have limited access to a number of devices through a special web area.</a:t>
            </a:r>
          </a:p>
          <a:p>
            <a:r>
              <a:rPr lang="en-US" dirty="0"/>
              <a:t>End user are restricted to the End User area where they can only access devices to which they have been granted permission</a:t>
            </a:r>
            <a:endParaRPr lang="en-IN" dirty="0"/>
          </a:p>
        </p:txBody>
      </p:sp>
    </p:spTree>
    <p:extLst>
      <p:ext uri="{BB962C8B-B14F-4D97-AF65-F5344CB8AC3E}">
        <p14:creationId xmlns:p14="http://schemas.microsoft.com/office/powerpoint/2010/main" val="15030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end user access?</a:t>
            </a:r>
            <a:endParaRPr lang="en-IN" dirty="0"/>
          </a:p>
        </p:txBody>
      </p:sp>
      <p:sp>
        <p:nvSpPr>
          <p:cNvPr id="3" name="Content Placeholder 2"/>
          <p:cNvSpPr>
            <a:spLocks noGrp="1"/>
          </p:cNvSpPr>
          <p:nvPr>
            <p:ph idx="1"/>
          </p:nvPr>
        </p:nvSpPr>
        <p:spPr/>
        <p:txBody>
          <a:bodyPr/>
          <a:lstStyle/>
          <a:p>
            <a:r>
              <a:rPr lang="en-US" dirty="0"/>
              <a:t>In product development ,an end user is a personal who ultimately uses or is intended to ultimately use a product.</a:t>
            </a:r>
          </a:p>
          <a:p>
            <a:r>
              <a:rPr lang="en-US" dirty="0"/>
              <a:t>In information technology , end users are not “customer” in the usual sense- they are typically employees of the customer.</a:t>
            </a:r>
            <a:endParaRPr lang="en-IN" dirty="0"/>
          </a:p>
        </p:txBody>
      </p:sp>
    </p:spTree>
    <p:extLst>
      <p:ext uri="{BB962C8B-B14F-4D97-AF65-F5344CB8AC3E}">
        <p14:creationId xmlns:p14="http://schemas.microsoft.com/office/powerpoint/2010/main" val="408669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2" name="Google Shape;1502;p56"/>
          <p:cNvSpPr txBox="1">
            <a:spLocks noGrp="1"/>
          </p:cNvSpPr>
          <p:nvPr>
            <p:ph type="title"/>
          </p:nvPr>
        </p:nvSpPr>
        <p:spPr>
          <a:xfrm>
            <a:off x="883224" y="1152492"/>
            <a:ext cx="8768000" cy="1104400"/>
          </a:xfrm>
          <a:prstGeom prst="rect">
            <a:avLst/>
          </a:prstGeom>
        </p:spPr>
        <p:txBody>
          <a:bodyPr spcFirstLastPara="1" wrap="square" lIns="121900" tIns="121900" rIns="121900" bIns="121900" anchor="ctr" anchorCtr="0">
            <a:noAutofit/>
          </a:bodyPr>
          <a:lstStyle/>
          <a:p>
            <a:r>
              <a:rPr lang="en" sz="7200" dirty="0"/>
              <a:t>Thank You …!!</a:t>
            </a:r>
            <a:endParaRPr sz="7200" dirty="0"/>
          </a:p>
        </p:txBody>
      </p:sp>
      <p:sp>
        <p:nvSpPr>
          <p:cNvPr id="18" name="Google Shape;1349;p52">
            <a:extLst>
              <a:ext uri="{FF2B5EF4-FFF2-40B4-BE49-F238E27FC236}">
                <a16:creationId xmlns:a16="http://schemas.microsoft.com/office/drawing/2014/main" id="{3BCC2973-DD64-4C69-8208-F51A33A80B5D}"/>
              </a:ext>
            </a:extLst>
          </p:cNvPr>
          <p:cNvSpPr txBox="1">
            <a:spLocks/>
          </p:cNvSpPr>
          <p:nvPr/>
        </p:nvSpPr>
        <p:spPr>
          <a:xfrm>
            <a:off x="1144055" y="4121301"/>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3200" kern="0" dirty="0">
                <a:solidFill>
                  <a:srgbClr val="0C2054">
                    <a:lumMod val="90000"/>
                    <a:lumOff val="10000"/>
                  </a:srgbClr>
                </a:solidFill>
              </a:rPr>
              <a:t>-&gt; Misti Pawar</a:t>
            </a:r>
          </a:p>
        </p:txBody>
      </p:sp>
      <p:sp>
        <p:nvSpPr>
          <p:cNvPr id="4" name="Google Shape;1349;p52">
            <a:extLst>
              <a:ext uri="{FF2B5EF4-FFF2-40B4-BE49-F238E27FC236}">
                <a16:creationId xmlns:a16="http://schemas.microsoft.com/office/drawing/2014/main" id="{51C9DB9D-BBEA-4408-8737-00C0312A6A55}"/>
              </a:ext>
            </a:extLst>
          </p:cNvPr>
          <p:cNvSpPr txBox="1">
            <a:spLocks/>
          </p:cNvSpPr>
          <p:nvPr/>
        </p:nvSpPr>
        <p:spPr>
          <a:xfrm>
            <a:off x="1528369" y="3484582"/>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3200" kern="0" dirty="0">
                <a:solidFill>
                  <a:srgbClr val="0C2054">
                    <a:lumMod val="90000"/>
                    <a:lumOff val="10000"/>
                  </a:srgbClr>
                </a:solidFill>
              </a:rPr>
              <a:t>-&gt; Nikhil </a:t>
            </a:r>
            <a:r>
              <a:rPr lang="en-IN" sz="3200" kern="0" dirty="0" err="1">
                <a:solidFill>
                  <a:srgbClr val="0C2054">
                    <a:lumMod val="90000"/>
                    <a:lumOff val="10000"/>
                  </a:srgbClr>
                </a:solidFill>
              </a:rPr>
              <a:t>Lathiya</a:t>
            </a:r>
            <a:endParaRPr lang="en-IN" sz="3200" kern="0" dirty="0">
              <a:solidFill>
                <a:srgbClr val="0C2054">
                  <a:lumMod val="90000"/>
                  <a:lumOff val="10000"/>
                </a:srgbClr>
              </a:solidFill>
            </a:endParaRPr>
          </a:p>
        </p:txBody>
      </p:sp>
      <p:sp>
        <p:nvSpPr>
          <p:cNvPr id="5" name="Google Shape;1349;p52">
            <a:extLst>
              <a:ext uri="{FF2B5EF4-FFF2-40B4-BE49-F238E27FC236}">
                <a16:creationId xmlns:a16="http://schemas.microsoft.com/office/drawing/2014/main" id="{2DA337F9-3B74-4F32-95DD-26C1066A04B3}"/>
              </a:ext>
            </a:extLst>
          </p:cNvPr>
          <p:cNvSpPr txBox="1">
            <a:spLocks/>
          </p:cNvSpPr>
          <p:nvPr/>
        </p:nvSpPr>
        <p:spPr>
          <a:xfrm>
            <a:off x="1015745" y="2823110"/>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3200" kern="0" dirty="0">
                <a:solidFill>
                  <a:srgbClr val="0C2054">
                    <a:lumMod val="90000"/>
                    <a:lumOff val="10000"/>
                  </a:srgbClr>
                </a:solidFill>
              </a:rPr>
              <a:t>-&gt; Aditya Nair</a:t>
            </a:r>
          </a:p>
        </p:txBody>
      </p:sp>
      <p:sp>
        <p:nvSpPr>
          <p:cNvPr id="6" name="Google Shape;1349;p52">
            <a:extLst>
              <a:ext uri="{FF2B5EF4-FFF2-40B4-BE49-F238E27FC236}">
                <a16:creationId xmlns:a16="http://schemas.microsoft.com/office/drawing/2014/main" id="{E3C5D243-4705-4F62-862A-AAFED3F8BE74}"/>
              </a:ext>
            </a:extLst>
          </p:cNvPr>
          <p:cNvSpPr txBox="1">
            <a:spLocks/>
          </p:cNvSpPr>
          <p:nvPr/>
        </p:nvSpPr>
        <p:spPr>
          <a:xfrm>
            <a:off x="1965691" y="4755568"/>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3200" kern="0" dirty="0">
                <a:solidFill>
                  <a:srgbClr val="0C2054">
                    <a:lumMod val="90000"/>
                    <a:lumOff val="10000"/>
                  </a:srgbClr>
                </a:solidFill>
              </a:rPr>
              <a:t>-&gt; Sheetal </a:t>
            </a:r>
            <a:r>
              <a:rPr lang="en-IN" sz="3200" kern="0" dirty="0" err="1">
                <a:solidFill>
                  <a:srgbClr val="0C2054">
                    <a:lumMod val="90000"/>
                    <a:lumOff val="10000"/>
                  </a:srgbClr>
                </a:solidFill>
              </a:rPr>
              <a:t>Matang</a:t>
            </a:r>
            <a:endParaRPr lang="en-IN" sz="3200" kern="0" dirty="0">
              <a:solidFill>
                <a:srgbClr val="0C2054">
                  <a:lumMod val="90000"/>
                  <a:lumOff val="10000"/>
                </a:srgbClr>
              </a:solidFill>
            </a:endParaRPr>
          </a:p>
        </p:txBody>
      </p:sp>
      <p:sp>
        <p:nvSpPr>
          <p:cNvPr id="7" name="Google Shape;1349;p52">
            <a:extLst>
              <a:ext uri="{FF2B5EF4-FFF2-40B4-BE49-F238E27FC236}">
                <a16:creationId xmlns:a16="http://schemas.microsoft.com/office/drawing/2014/main" id="{9C1FCCFE-136D-4D1C-9289-357902832BBA}"/>
              </a:ext>
            </a:extLst>
          </p:cNvPr>
          <p:cNvSpPr txBox="1">
            <a:spLocks/>
          </p:cNvSpPr>
          <p:nvPr/>
        </p:nvSpPr>
        <p:spPr>
          <a:xfrm>
            <a:off x="1859673" y="5388698"/>
            <a:ext cx="6085200" cy="5131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algn="r" defTabSz="1219170">
              <a:buClr>
                <a:srgbClr val="191919"/>
              </a:buClr>
            </a:pPr>
            <a:r>
              <a:rPr lang="en-IN" sz="3200" kern="0" dirty="0">
                <a:solidFill>
                  <a:srgbClr val="0C2054">
                    <a:lumMod val="90000"/>
                    <a:lumOff val="10000"/>
                  </a:srgbClr>
                </a:solidFill>
              </a:rPr>
              <a:t>-&gt; </a:t>
            </a:r>
            <a:r>
              <a:rPr lang="en-IN" sz="3200" kern="0" dirty="0" err="1">
                <a:solidFill>
                  <a:srgbClr val="0C2054">
                    <a:lumMod val="90000"/>
                    <a:lumOff val="10000"/>
                  </a:srgbClr>
                </a:solidFill>
              </a:rPr>
              <a:t>Grusha</a:t>
            </a:r>
            <a:r>
              <a:rPr lang="en-IN" sz="3200" kern="0" dirty="0">
                <a:solidFill>
                  <a:srgbClr val="0C2054">
                    <a:lumMod val="90000"/>
                    <a:lumOff val="10000"/>
                  </a:srgbClr>
                </a:solidFill>
              </a:rPr>
              <a:t> </a:t>
            </a:r>
            <a:r>
              <a:rPr lang="en-IN" sz="3200" kern="0" dirty="0" err="1">
                <a:solidFill>
                  <a:srgbClr val="0C2054">
                    <a:lumMod val="90000"/>
                    <a:lumOff val="10000"/>
                  </a:srgbClr>
                </a:solidFill>
              </a:rPr>
              <a:t>Hadiyal</a:t>
            </a:r>
            <a:endParaRPr lang="en-IN" sz="3200" kern="0" dirty="0">
              <a:solidFill>
                <a:srgbClr val="0C2054">
                  <a:lumMod val="90000"/>
                  <a:lumOff val="10000"/>
                </a:srgbClr>
              </a:solidFill>
            </a:endParaRPr>
          </a:p>
        </p:txBody>
      </p:sp>
    </p:spTree>
    <p:extLst>
      <p:ext uri="{BB962C8B-B14F-4D97-AF65-F5344CB8AC3E}">
        <p14:creationId xmlns:p14="http://schemas.microsoft.com/office/powerpoint/2010/main" val="3165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502"/>
                                        </p:tgtEl>
                                        <p:attrNameLst>
                                          <p:attrName>style.visibility</p:attrName>
                                        </p:attrNameLst>
                                      </p:cBhvr>
                                      <p:to>
                                        <p:strVal val="visible"/>
                                      </p:to>
                                    </p:set>
                                    <p:animEffect transition="in" filter="wipe(down)">
                                      <p:cBhvr>
                                        <p:cTn id="7" dur="580">
                                          <p:stCondLst>
                                            <p:cond delay="0"/>
                                          </p:stCondLst>
                                        </p:cTn>
                                        <p:tgtEl>
                                          <p:spTgt spid="1502"/>
                                        </p:tgtEl>
                                      </p:cBhvr>
                                    </p:animEffect>
                                    <p:anim calcmode="lin" valueType="num">
                                      <p:cBhvr>
                                        <p:cTn id="8" dur="1822" tmFilter="0,0; 0.14,0.36; 0.43,0.73; 0.71,0.91; 1.0,1.0">
                                          <p:stCondLst>
                                            <p:cond delay="0"/>
                                          </p:stCondLst>
                                        </p:cTn>
                                        <p:tgtEl>
                                          <p:spTgt spid="150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0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0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0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02"/>
                                        </p:tgtEl>
                                        <p:attrNameLst>
                                          <p:attrName>ppt_y</p:attrName>
                                        </p:attrNameLst>
                                      </p:cBhvr>
                                      <p:tavLst>
                                        <p:tav tm="0" fmla="#ppt_y-sin(pi*$)/81">
                                          <p:val>
                                            <p:fltVal val="0"/>
                                          </p:val>
                                        </p:tav>
                                        <p:tav tm="100000">
                                          <p:val>
                                            <p:fltVal val="1"/>
                                          </p:val>
                                        </p:tav>
                                      </p:tavLst>
                                    </p:anim>
                                    <p:animScale>
                                      <p:cBhvr>
                                        <p:cTn id="13" dur="26">
                                          <p:stCondLst>
                                            <p:cond delay="650"/>
                                          </p:stCondLst>
                                        </p:cTn>
                                        <p:tgtEl>
                                          <p:spTgt spid="1502"/>
                                        </p:tgtEl>
                                      </p:cBhvr>
                                      <p:to x="100000" y="60000"/>
                                    </p:animScale>
                                    <p:animScale>
                                      <p:cBhvr>
                                        <p:cTn id="14" dur="166" decel="50000">
                                          <p:stCondLst>
                                            <p:cond delay="676"/>
                                          </p:stCondLst>
                                        </p:cTn>
                                        <p:tgtEl>
                                          <p:spTgt spid="1502"/>
                                        </p:tgtEl>
                                      </p:cBhvr>
                                      <p:to x="100000" y="100000"/>
                                    </p:animScale>
                                    <p:animScale>
                                      <p:cBhvr>
                                        <p:cTn id="15" dur="26">
                                          <p:stCondLst>
                                            <p:cond delay="1312"/>
                                          </p:stCondLst>
                                        </p:cTn>
                                        <p:tgtEl>
                                          <p:spTgt spid="1502"/>
                                        </p:tgtEl>
                                      </p:cBhvr>
                                      <p:to x="100000" y="80000"/>
                                    </p:animScale>
                                    <p:animScale>
                                      <p:cBhvr>
                                        <p:cTn id="16" dur="166" decel="50000">
                                          <p:stCondLst>
                                            <p:cond delay="1338"/>
                                          </p:stCondLst>
                                        </p:cTn>
                                        <p:tgtEl>
                                          <p:spTgt spid="1502"/>
                                        </p:tgtEl>
                                      </p:cBhvr>
                                      <p:to x="100000" y="100000"/>
                                    </p:animScale>
                                    <p:animScale>
                                      <p:cBhvr>
                                        <p:cTn id="17" dur="26">
                                          <p:stCondLst>
                                            <p:cond delay="1642"/>
                                          </p:stCondLst>
                                        </p:cTn>
                                        <p:tgtEl>
                                          <p:spTgt spid="1502"/>
                                        </p:tgtEl>
                                      </p:cBhvr>
                                      <p:to x="100000" y="90000"/>
                                    </p:animScale>
                                    <p:animScale>
                                      <p:cBhvr>
                                        <p:cTn id="18" dur="166" decel="50000">
                                          <p:stCondLst>
                                            <p:cond delay="1668"/>
                                          </p:stCondLst>
                                        </p:cTn>
                                        <p:tgtEl>
                                          <p:spTgt spid="1502"/>
                                        </p:tgtEl>
                                      </p:cBhvr>
                                      <p:to x="100000" y="100000"/>
                                    </p:animScale>
                                    <p:animScale>
                                      <p:cBhvr>
                                        <p:cTn id="19" dur="26">
                                          <p:stCondLst>
                                            <p:cond delay="1808"/>
                                          </p:stCondLst>
                                        </p:cTn>
                                        <p:tgtEl>
                                          <p:spTgt spid="1502"/>
                                        </p:tgtEl>
                                      </p:cBhvr>
                                      <p:to x="100000" y="95000"/>
                                    </p:animScale>
                                    <p:animScale>
                                      <p:cBhvr>
                                        <p:cTn id="20" dur="166" decel="50000">
                                          <p:stCondLst>
                                            <p:cond delay="1834"/>
                                          </p:stCondLst>
                                        </p:cTn>
                                        <p:tgtEl>
                                          <p:spTgt spid="150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2" grpId="0"/>
      <p:bldP spid="18" grpId="0"/>
      <p:bldP spid="4" grpId="0"/>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body" idx="1"/>
          </p:nvPr>
        </p:nvSpPr>
        <p:spPr>
          <a:xfrm>
            <a:off x="2131200" y="1371600"/>
            <a:ext cx="7929600" cy="4943600"/>
          </a:xfrm>
          <a:prstGeom prst="rect">
            <a:avLst/>
          </a:prstGeom>
        </p:spPr>
        <p:txBody>
          <a:bodyPr spcFirstLastPara="1" wrap="square" lIns="0" tIns="0" rIns="0" bIns="0" anchor="ctr" anchorCtr="0">
            <a:noAutofit/>
          </a:bodyPr>
          <a:lstStyle/>
          <a:p>
            <a:pPr marL="0" indent="0">
              <a:spcAft>
                <a:spcPts val="1067"/>
              </a:spcAft>
              <a:buNone/>
            </a:pPr>
            <a:r>
              <a:rPr lang="en" sz="3200" b="1" dirty="0">
                <a:latin typeface="Lucida Fax" panose="02060602050505020204" pitchFamily="18" charset="77"/>
              </a:rPr>
              <a:t>After collecting information about what the company requires, it becomes responsibility of the analyst to arrange the gathered requirements according to priority from highest to lowest in order to design an effective system.</a:t>
            </a:r>
            <a:endParaRPr sz="3200" b="1" dirty="0">
              <a:latin typeface="Lucida Fax" panose="02060602050505020204" pitchFamily="18" charset="77"/>
              <a:ea typeface="Fira Sans"/>
              <a:cs typeface="Fira Sans"/>
              <a:sym typeface="Fira Sans"/>
            </a:endParaRPr>
          </a:p>
        </p:txBody>
      </p:sp>
      <p:sp>
        <p:nvSpPr>
          <p:cNvPr id="3" name="Google Shape;85;p12">
            <a:extLst>
              <a:ext uri="{FF2B5EF4-FFF2-40B4-BE49-F238E27FC236}">
                <a16:creationId xmlns:a16="http://schemas.microsoft.com/office/drawing/2014/main" id="{87958A12-2D8E-C243-A772-F848BC8095C2}"/>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170163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1000"/>
                                        <p:tgtEl>
                                          <p:spTgt spid="108">
                                            <p:txEl>
                                              <p:pRg st="0" end="0"/>
                                            </p:txEl>
                                          </p:spTgt>
                                        </p:tgtEl>
                                      </p:cBhvr>
                                    </p:animEffect>
                                    <p:anim calcmode="lin" valueType="num">
                                      <p:cBhvr>
                                        <p:cTn id="8" dur="1000" fill="hold"/>
                                        <p:tgtEl>
                                          <p:spTgt spid="1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2"/>
            </a:gs>
            <a:gs pos="60000">
              <a:schemeClr val="accent2"/>
            </a:gs>
          </a:gsLst>
          <a:lin ang="0" scaled="0"/>
        </a:gradFill>
        <a:effectLst/>
      </p:bgPr>
    </p:bg>
    <p:spTree>
      <p:nvGrpSpPr>
        <p:cNvPr id="1" name="Shape 112"/>
        <p:cNvGrpSpPr/>
        <p:nvPr/>
      </p:nvGrpSpPr>
      <p:grpSpPr>
        <a:xfrm>
          <a:off x="0" y="0"/>
          <a:ext cx="0" cy="0"/>
          <a:chOff x="0" y="0"/>
          <a:chExt cx="0" cy="0"/>
        </a:xfrm>
      </p:grpSpPr>
      <p:sp>
        <p:nvSpPr>
          <p:cNvPr id="113" name="Google Shape;113;p17"/>
          <p:cNvSpPr/>
          <p:nvPr/>
        </p:nvSpPr>
        <p:spPr>
          <a:xfrm>
            <a:off x="9164837" y="3625547"/>
            <a:ext cx="2185944" cy="3235187"/>
          </a:xfrm>
          <a:prstGeom prst="rect">
            <a:avLst/>
          </a:prstGeom>
        </p:spPr>
        <p:txBody>
          <a:bodyPr>
            <a:prstTxWarp prst="textPlain">
              <a:avLst/>
            </a:prstTxWarp>
          </a:bodyPr>
          <a:lstStyle/>
          <a:p>
            <a:pPr algn="ctr" defTabSz="1219170">
              <a:buClr>
                <a:srgbClr val="000000"/>
              </a:buClr>
            </a:pPr>
            <a:r>
              <a:rPr sz="1867" b="1" kern="0" dirty="0">
                <a:gradFill>
                  <a:gsLst>
                    <a:gs pos="0">
                      <a:srgbClr val="C7284F"/>
                    </a:gs>
                    <a:gs pos="100000">
                      <a:srgbClr val="FF7154"/>
                    </a:gs>
                  </a:gsLst>
                  <a:lin ang="5400700" scaled="0"/>
                </a:gradFill>
                <a:latin typeface="GungsuhChe" panose="02030609000101010101" pitchFamily="49" charset="-127"/>
                <a:ea typeface="GungsuhChe" panose="02030609000101010101" pitchFamily="49" charset="-127"/>
                <a:cs typeface="Tahoma" panose="020B0604030504040204" pitchFamily="34" charset="0"/>
                <a:sym typeface="Arial"/>
              </a:rPr>
              <a:t>3</a:t>
            </a:r>
          </a:p>
        </p:txBody>
      </p:sp>
      <p:sp>
        <p:nvSpPr>
          <p:cNvPr id="114" name="Google Shape;114;p17"/>
          <p:cNvSpPr txBox="1"/>
          <p:nvPr/>
        </p:nvSpPr>
        <p:spPr>
          <a:xfrm>
            <a:off x="-80464" y="1474381"/>
            <a:ext cx="4722000" cy="4465675"/>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6800" b="1" kern="0" dirty="0">
                <a:solidFill>
                  <a:srgbClr val="4C1130"/>
                </a:solidFill>
                <a:latin typeface="Merriweather"/>
                <a:ea typeface="Merriweather"/>
                <a:cs typeface="Merriweather"/>
                <a:sym typeface="Merriweather"/>
              </a:rPr>
              <a:t>Gathering</a:t>
            </a:r>
            <a:endParaRPr sz="6800" b="1" kern="0" dirty="0">
              <a:solidFill>
                <a:srgbClr val="4C1130"/>
              </a:solidFill>
              <a:latin typeface="Merriweather"/>
              <a:ea typeface="Merriweather"/>
              <a:cs typeface="Merriweather"/>
              <a:sym typeface="Merriweather"/>
            </a:endParaRPr>
          </a:p>
          <a:p>
            <a:pPr algn="ctr" defTabSz="1219170">
              <a:buClr>
                <a:srgbClr val="000000"/>
              </a:buClr>
            </a:pPr>
            <a:r>
              <a:rPr lang="en" sz="6800" b="1" kern="0" dirty="0">
                <a:solidFill>
                  <a:srgbClr val="4C1130"/>
                </a:solidFill>
                <a:latin typeface="Merriweather"/>
                <a:ea typeface="Merriweather"/>
                <a:cs typeface="Merriweather"/>
                <a:sym typeface="Merriweather"/>
              </a:rPr>
              <a:t>Data</a:t>
            </a:r>
            <a:endParaRPr sz="6800" b="1" kern="0" dirty="0">
              <a:solidFill>
                <a:srgbClr val="4C1130"/>
              </a:solidFill>
              <a:latin typeface="Merriweather"/>
              <a:ea typeface="Merriweather"/>
              <a:cs typeface="Merriweather"/>
              <a:sym typeface="Merriweather"/>
            </a:endParaRPr>
          </a:p>
          <a:p>
            <a:pPr algn="ctr" defTabSz="1219170">
              <a:buClr>
                <a:srgbClr val="000000"/>
              </a:buClr>
            </a:pPr>
            <a:r>
              <a:rPr lang="en" sz="6800" b="1" kern="0" dirty="0">
                <a:solidFill>
                  <a:srgbClr val="4C1130"/>
                </a:solidFill>
                <a:latin typeface="Merriweather"/>
                <a:ea typeface="Merriweather"/>
                <a:cs typeface="Merriweather"/>
                <a:sym typeface="Merriweather"/>
              </a:rPr>
              <a:t>&amp;</a:t>
            </a:r>
            <a:endParaRPr sz="6800" b="1" kern="0" dirty="0">
              <a:solidFill>
                <a:srgbClr val="4C1130"/>
              </a:solidFill>
              <a:latin typeface="Merriweather"/>
              <a:ea typeface="Merriweather"/>
              <a:cs typeface="Merriweather"/>
              <a:sym typeface="Merriweather"/>
            </a:endParaRPr>
          </a:p>
          <a:p>
            <a:pPr algn="ctr" defTabSz="1219170">
              <a:buClr>
                <a:srgbClr val="000000"/>
              </a:buClr>
            </a:pPr>
            <a:r>
              <a:rPr lang="en" sz="6800" b="1" kern="0" dirty="0">
                <a:solidFill>
                  <a:srgbClr val="4C1130"/>
                </a:solidFill>
                <a:latin typeface="Merriweather"/>
                <a:ea typeface="Merriweather"/>
                <a:cs typeface="Merriweather"/>
                <a:sym typeface="Merriweather"/>
              </a:rPr>
              <a:t>Facts</a:t>
            </a:r>
            <a:endParaRPr sz="6800" b="1" kern="0" dirty="0">
              <a:solidFill>
                <a:srgbClr val="4C1130"/>
              </a:solidFill>
              <a:latin typeface="Merriweather"/>
              <a:ea typeface="Merriweather"/>
              <a:cs typeface="Merriweather"/>
              <a:sym typeface="Merriweather"/>
            </a:endParaRPr>
          </a:p>
        </p:txBody>
      </p:sp>
      <p:sp>
        <p:nvSpPr>
          <p:cNvPr id="4" name="Google Shape;85;p12">
            <a:extLst>
              <a:ext uri="{FF2B5EF4-FFF2-40B4-BE49-F238E27FC236}">
                <a16:creationId xmlns:a16="http://schemas.microsoft.com/office/drawing/2014/main" id="{0E4E86B4-B056-A745-BFDA-3870EC0966EE}"/>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836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1000" fill="hold"/>
                                        <p:tgtEl>
                                          <p:spTgt spid="1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anim calcmode="lin" valueType="num">
                                      <p:cBhvr>
                                        <p:cTn id="13" dur="1000" fill="hold"/>
                                        <p:tgtEl>
                                          <p:spTgt spid="113"/>
                                        </p:tgtEl>
                                        <p:attrNameLst>
                                          <p:attrName>ppt_x</p:attrName>
                                        </p:attrNameLst>
                                      </p:cBhvr>
                                      <p:tavLst>
                                        <p:tav tm="0">
                                          <p:val>
                                            <p:strVal val="#ppt_x"/>
                                          </p:val>
                                        </p:tav>
                                        <p:tav tm="100000">
                                          <p:val>
                                            <p:strVal val="#ppt_x"/>
                                          </p:val>
                                        </p:tav>
                                      </p:tavLst>
                                    </p:anim>
                                    <p:anim calcmode="lin" valueType="num">
                                      <p:cBhvr>
                                        <p:cTn id="14"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body" idx="1"/>
          </p:nvPr>
        </p:nvSpPr>
        <p:spPr>
          <a:xfrm>
            <a:off x="1842978" y="1375143"/>
            <a:ext cx="8217823" cy="4550735"/>
          </a:xfrm>
          <a:prstGeom prst="rect">
            <a:avLst/>
          </a:prstGeom>
        </p:spPr>
        <p:txBody>
          <a:bodyPr spcFirstLastPara="1" wrap="square" lIns="0" tIns="0" rIns="0" bIns="0" anchor="ctr" anchorCtr="0">
            <a:noAutofit/>
          </a:bodyPr>
          <a:lstStyle/>
          <a:p>
            <a:pPr marL="0" indent="0">
              <a:buNone/>
            </a:pPr>
            <a:r>
              <a:rPr lang="en" sz="2667" b="1" dirty="0">
                <a:latin typeface="Lucida Fax" panose="02060602050505020204" pitchFamily="18" charset="77"/>
              </a:rPr>
              <a:t>System analyst gathers facts and information required for the formulation of the system.</a:t>
            </a:r>
            <a:endParaRPr sz="2667" b="1" dirty="0">
              <a:latin typeface="Lucida Fax" panose="02060602050505020204" pitchFamily="18" charset="77"/>
            </a:endParaRPr>
          </a:p>
          <a:p>
            <a:pPr marL="0" indent="0">
              <a:spcBef>
                <a:spcPts val="1067"/>
              </a:spcBef>
              <a:spcAft>
                <a:spcPts val="1067"/>
              </a:spcAft>
              <a:buNone/>
            </a:pPr>
            <a:endParaRPr lang="en" sz="2667" b="1" dirty="0">
              <a:highlight>
                <a:srgbClr val="FFFFFF"/>
              </a:highlight>
              <a:latin typeface="Lucida Fax" panose="02060602050505020204" pitchFamily="18" charset="77"/>
              <a:ea typeface="Fira Sans"/>
              <a:cs typeface="Fira Sans"/>
              <a:sym typeface="Fira Sans"/>
            </a:endParaRPr>
          </a:p>
          <a:p>
            <a:pPr marL="0" indent="0">
              <a:spcBef>
                <a:spcPts val="1067"/>
              </a:spcBef>
              <a:spcAft>
                <a:spcPts val="1067"/>
              </a:spcAft>
              <a:buNone/>
            </a:pPr>
            <a:r>
              <a:rPr lang="en" sz="2667" b="1" dirty="0">
                <a:highlight>
                  <a:srgbClr val="FFFFFF"/>
                </a:highlight>
                <a:latin typeface="Lucida Fax" panose="02060602050505020204" pitchFamily="18" charset="77"/>
                <a:ea typeface="Fira Sans"/>
                <a:cs typeface="Fira Sans"/>
                <a:sym typeface="Fira Sans"/>
              </a:rPr>
              <a:t>For an Analyst Data and fact gathering is important step, on which he/she can develop better understanding of existing system and its problems, based on this </a:t>
            </a:r>
            <a:r>
              <a:rPr lang="en" sz="2667" b="1" dirty="0">
                <a:highlight>
                  <a:srgbClr val="FFFFFF"/>
                </a:highlight>
                <a:uFill>
                  <a:noFill/>
                </a:uFill>
                <a:latin typeface="Lucida Fax" panose="02060602050505020204" pitchFamily="18" charset="77"/>
                <a:ea typeface="Fira Sans"/>
                <a:cs typeface="Fira Sans"/>
                <a:sym typeface="Fira Sans"/>
              </a:rPr>
              <a:t>analyst</a:t>
            </a:r>
            <a:r>
              <a:rPr lang="en" sz="2667" b="1" dirty="0">
                <a:highlight>
                  <a:srgbClr val="FFFFFF"/>
                </a:highlight>
                <a:latin typeface="Lucida Fax" panose="02060602050505020204" pitchFamily="18" charset="77"/>
                <a:ea typeface="Fira Sans"/>
                <a:cs typeface="Fira Sans"/>
                <a:sym typeface="Fira Sans"/>
              </a:rPr>
              <a:t> can understand the requirements of new system</a:t>
            </a:r>
            <a:r>
              <a:rPr lang="en" sz="1600" b="1" dirty="0">
                <a:highlight>
                  <a:srgbClr val="FFFFFF"/>
                </a:highlight>
                <a:latin typeface="Lucida Fax" panose="02060602050505020204" pitchFamily="18" charset="77"/>
                <a:ea typeface="Fira Sans"/>
                <a:cs typeface="Fira Sans"/>
                <a:sym typeface="Fira Sans"/>
              </a:rPr>
              <a:t>.</a:t>
            </a:r>
            <a:endParaRPr sz="4267" b="1" dirty="0">
              <a:latin typeface="Lucida Fax" panose="02060602050505020204" pitchFamily="18" charset="77"/>
              <a:ea typeface="Fira Sans"/>
              <a:cs typeface="Fira Sans"/>
              <a:sym typeface="Fira Sans"/>
            </a:endParaRPr>
          </a:p>
        </p:txBody>
      </p:sp>
      <p:sp>
        <p:nvSpPr>
          <p:cNvPr id="3" name="Google Shape;85;p12">
            <a:extLst>
              <a:ext uri="{FF2B5EF4-FFF2-40B4-BE49-F238E27FC236}">
                <a16:creationId xmlns:a16="http://schemas.microsoft.com/office/drawing/2014/main" id="{BD0D5AD2-3759-4B4F-BF21-DE3181D70E9A}"/>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398662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Effect transition="in" filter="fade">
                                      <p:cBhvr>
                                        <p:cTn id="7" dur="1000"/>
                                        <p:tgtEl>
                                          <p:spTgt spid="119">
                                            <p:txEl>
                                              <p:pRg st="0" end="0"/>
                                            </p:txEl>
                                          </p:spTgt>
                                        </p:tgtEl>
                                      </p:cBhvr>
                                    </p:animEffect>
                                    <p:anim calcmode="lin" valueType="num">
                                      <p:cBhvr>
                                        <p:cTn id="8" dur="1000" fill="hold"/>
                                        <p:tgtEl>
                                          <p:spTgt spid="1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9">
                                            <p:txEl>
                                              <p:pRg st="2" end="2"/>
                                            </p:txEl>
                                          </p:spTgt>
                                        </p:tgtEl>
                                        <p:attrNameLst>
                                          <p:attrName>style.visibility</p:attrName>
                                        </p:attrNameLst>
                                      </p:cBhvr>
                                      <p:to>
                                        <p:strVal val="visible"/>
                                      </p:to>
                                    </p:set>
                                    <p:animEffect transition="in" filter="fade">
                                      <p:cBhvr>
                                        <p:cTn id="12" dur="1000"/>
                                        <p:tgtEl>
                                          <p:spTgt spid="119">
                                            <p:txEl>
                                              <p:pRg st="2" end="2"/>
                                            </p:txEl>
                                          </p:spTgt>
                                        </p:tgtEl>
                                      </p:cBhvr>
                                    </p:animEffect>
                                    <p:anim calcmode="lin" valueType="num">
                                      <p:cBhvr>
                                        <p:cTn id="13" dur="1000" fill="hold"/>
                                        <p:tgtEl>
                                          <p:spTgt spid="11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2"/>
            </a:gs>
            <a:gs pos="60000">
              <a:schemeClr val="accent2"/>
            </a:gs>
          </a:gsLst>
          <a:lin ang="0" scaled="0"/>
        </a:gradFill>
        <a:effectLst/>
      </p:bgPr>
    </p:bg>
    <p:spTree>
      <p:nvGrpSpPr>
        <p:cNvPr id="1" name="Shape 123"/>
        <p:cNvGrpSpPr/>
        <p:nvPr/>
      </p:nvGrpSpPr>
      <p:grpSpPr>
        <a:xfrm>
          <a:off x="0" y="0"/>
          <a:ext cx="0" cy="0"/>
          <a:chOff x="0" y="0"/>
          <a:chExt cx="0" cy="0"/>
        </a:xfrm>
      </p:grpSpPr>
      <p:sp>
        <p:nvSpPr>
          <p:cNvPr id="124" name="Google Shape;124;p19"/>
          <p:cNvSpPr/>
          <p:nvPr/>
        </p:nvSpPr>
        <p:spPr>
          <a:xfrm>
            <a:off x="9164838" y="3696433"/>
            <a:ext cx="2314799" cy="3170760"/>
          </a:xfrm>
          <a:prstGeom prst="rect">
            <a:avLst/>
          </a:prstGeom>
        </p:spPr>
        <p:txBody>
          <a:bodyPr>
            <a:prstTxWarp prst="textPlain">
              <a:avLst/>
            </a:prstTxWarp>
          </a:bodyPr>
          <a:lstStyle/>
          <a:p>
            <a:pPr algn="ctr" defTabSz="1219170">
              <a:buClr>
                <a:srgbClr val="000000"/>
              </a:buClr>
            </a:pPr>
            <a:r>
              <a:rPr sz="1867" kern="0">
                <a:gradFill>
                  <a:gsLst>
                    <a:gs pos="0">
                      <a:srgbClr val="C7284F"/>
                    </a:gs>
                    <a:gs pos="100000">
                      <a:srgbClr val="FF7154"/>
                    </a:gs>
                  </a:gsLst>
                  <a:lin ang="5400700" scaled="0"/>
                </a:gradFill>
                <a:latin typeface="GungsuhChe" panose="02030609000101010101" pitchFamily="49" charset="-127"/>
                <a:ea typeface="GungsuhChe" panose="02030609000101010101" pitchFamily="49" charset="-127"/>
                <a:cs typeface="Arial"/>
                <a:sym typeface="Arial"/>
              </a:rPr>
              <a:t>4</a:t>
            </a:r>
          </a:p>
        </p:txBody>
      </p:sp>
      <p:sp>
        <p:nvSpPr>
          <p:cNvPr id="125" name="Google Shape;125;p19"/>
          <p:cNvSpPr txBox="1"/>
          <p:nvPr/>
        </p:nvSpPr>
        <p:spPr>
          <a:xfrm>
            <a:off x="3" y="2184537"/>
            <a:ext cx="5242940" cy="2465441"/>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7733" b="1" kern="0" dirty="0">
                <a:solidFill>
                  <a:srgbClr val="4C1130"/>
                </a:solidFill>
                <a:latin typeface="Merriweather"/>
                <a:ea typeface="Merriweather"/>
                <a:cs typeface="Merriweather"/>
                <a:sym typeface="Merriweather"/>
              </a:rPr>
              <a:t>Analyzing</a:t>
            </a:r>
            <a:endParaRPr sz="7733" b="1" kern="0" dirty="0">
              <a:solidFill>
                <a:srgbClr val="4C1130"/>
              </a:solidFill>
              <a:latin typeface="Merriweather"/>
              <a:ea typeface="Merriweather"/>
              <a:cs typeface="Merriweather"/>
              <a:sym typeface="Merriweather"/>
            </a:endParaRPr>
          </a:p>
          <a:p>
            <a:pPr algn="ctr" defTabSz="1219170">
              <a:buClr>
                <a:srgbClr val="000000"/>
              </a:buClr>
            </a:pPr>
            <a:r>
              <a:rPr lang="en" sz="7733" b="1" kern="0" dirty="0">
                <a:solidFill>
                  <a:srgbClr val="4C1130"/>
                </a:solidFill>
                <a:latin typeface="Merriweather"/>
                <a:ea typeface="Merriweather"/>
                <a:cs typeface="Merriweather"/>
                <a:sym typeface="Merriweather"/>
              </a:rPr>
              <a:t>Problems</a:t>
            </a:r>
            <a:endParaRPr sz="7733" b="1" kern="0" dirty="0">
              <a:solidFill>
                <a:srgbClr val="4C1130"/>
              </a:solidFill>
              <a:latin typeface="Merriweather"/>
              <a:ea typeface="Merriweather"/>
              <a:cs typeface="Merriweather"/>
              <a:sym typeface="Merriweather"/>
            </a:endParaRPr>
          </a:p>
        </p:txBody>
      </p:sp>
      <p:sp>
        <p:nvSpPr>
          <p:cNvPr id="4" name="Google Shape;85;p12">
            <a:extLst>
              <a:ext uri="{FF2B5EF4-FFF2-40B4-BE49-F238E27FC236}">
                <a16:creationId xmlns:a16="http://schemas.microsoft.com/office/drawing/2014/main" id="{6DA8640D-353E-0745-A057-E665FA495608}"/>
              </a:ext>
            </a:extLst>
          </p:cNvPr>
          <p:cNvSpPr txBox="1"/>
          <p:nvPr/>
        </p:nvSpPr>
        <p:spPr>
          <a:xfrm>
            <a:off x="10476613" y="6429467"/>
            <a:ext cx="171538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20124D"/>
                </a:solidFill>
                <a:latin typeface="Lucida Fax" panose="02060602050505020204" pitchFamily="18" charset="77"/>
                <a:ea typeface="Fira Sans"/>
                <a:cs typeface="Fira Sans"/>
                <a:sym typeface="Fira Sans"/>
              </a:rPr>
              <a:t>By Aditya Nair</a:t>
            </a:r>
            <a:endParaRPr sz="1467" b="1" kern="0" dirty="0">
              <a:solidFill>
                <a:srgbClr val="20124D"/>
              </a:solidFill>
              <a:latin typeface="Lucida Fax" panose="02060602050505020204" pitchFamily="18" charset="77"/>
              <a:ea typeface="Fira Sans"/>
              <a:cs typeface="Fira Sans"/>
              <a:sym typeface="Fira Sans"/>
            </a:endParaRPr>
          </a:p>
        </p:txBody>
      </p:sp>
    </p:spTree>
    <p:extLst>
      <p:ext uri="{BB962C8B-B14F-4D97-AF65-F5344CB8AC3E}">
        <p14:creationId xmlns:p14="http://schemas.microsoft.com/office/powerpoint/2010/main" val="395300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anim calcmode="lin" valueType="num">
                                      <p:cBhvr>
                                        <p:cTn id="8" dur="1000" fill="hold"/>
                                        <p:tgtEl>
                                          <p:spTgt spid="125"/>
                                        </p:tgtEl>
                                        <p:attrNameLst>
                                          <p:attrName>ppt_x</p:attrName>
                                        </p:attrNameLst>
                                      </p:cBhvr>
                                      <p:tavLst>
                                        <p:tav tm="0">
                                          <p:val>
                                            <p:strVal val="#ppt_x"/>
                                          </p:val>
                                        </p:tav>
                                        <p:tav tm="100000">
                                          <p:val>
                                            <p:strVal val="#ppt_x"/>
                                          </p:val>
                                        </p:tav>
                                      </p:tavLst>
                                    </p:anim>
                                    <p:anim calcmode="lin" valueType="num">
                                      <p:cBhvr>
                                        <p:cTn id="9" dur="100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1000"/>
                                        <p:tgtEl>
                                          <p:spTgt spid="124"/>
                                        </p:tgtEl>
                                      </p:cBhvr>
                                    </p:animEffect>
                                    <p:anim calcmode="lin" valueType="num">
                                      <p:cBhvr>
                                        <p:cTn id="13" dur="1000" fill="hold"/>
                                        <p:tgtEl>
                                          <p:spTgt spid="124"/>
                                        </p:tgtEl>
                                        <p:attrNameLst>
                                          <p:attrName>ppt_x</p:attrName>
                                        </p:attrNameLst>
                                      </p:cBhvr>
                                      <p:tavLst>
                                        <p:tav tm="0">
                                          <p:val>
                                            <p:strVal val="#ppt_x"/>
                                          </p:val>
                                        </p:tav>
                                        <p:tav tm="100000">
                                          <p:val>
                                            <p:strVal val="#ppt_x"/>
                                          </p:val>
                                        </p:tav>
                                      </p:tavLst>
                                    </p:anim>
                                    <p:anim calcmode="lin" valueType="num">
                                      <p:cBhvr>
                                        <p:cTn id="14"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5" grpId="0"/>
    </p:bldLst>
  </p:timing>
</p:sld>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Alonso template">
  <a:themeElements>
    <a:clrScheme name="Custom 347">
      <a:dk1>
        <a:srgbClr val="410433"/>
      </a:dk1>
      <a:lt1>
        <a:srgbClr val="FFFFFF"/>
      </a:lt1>
      <a:dk2>
        <a:srgbClr val="9C9194"/>
      </a:dk2>
      <a:lt2>
        <a:srgbClr val="EBE7E4"/>
      </a:lt2>
      <a:accent1>
        <a:srgbClr val="77063F"/>
      </a:accent1>
      <a:accent2>
        <a:srgbClr val="AC0C5C"/>
      </a:accent2>
      <a:accent3>
        <a:srgbClr val="C7284F"/>
      </a:accent3>
      <a:accent4>
        <a:srgbClr val="FF7154"/>
      </a:accent4>
      <a:accent5>
        <a:srgbClr val="FF963C"/>
      </a:accent5>
      <a:accent6>
        <a:srgbClr val="FAC12B"/>
      </a:accent6>
      <a:hlink>
        <a:srgbClr val="77063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rnational Banking Day by Slidesgo">
  <a:themeElements>
    <a:clrScheme name="Simple Light">
      <a:dk1>
        <a:srgbClr val="191919"/>
      </a:dk1>
      <a:lt1>
        <a:srgbClr val="FFFFFF"/>
      </a:lt1>
      <a:dk2>
        <a:srgbClr val="0C2054"/>
      </a:dk2>
      <a:lt2>
        <a:srgbClr val="CCCCCC"/>
      </a:lt2>
      <a:accent1>
        <a:srgbClr val="EFEFEF"/>
      </a:accent1>
      <a:accent2>
        <a:srgbClr val="DC9526"/>
      </a:accent2>
      <a:accent3>
        <a:srgbClr val="F3AC3D"/>
      </a:accent3>
      <a:accent4>
        <a:srgbClr val="263238"/>
      </a:accent4>
      <a:accent5>
        <a:srgbClr val="999999"/>
      </a:accent5>
      <a:accent6>
        <a:srgbClr val="6666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5.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1432</Words>
  <Application>Microsoft Office PowerPoint</Application>
  <PresentationFormat>Widescreen</PresentationFormat>
  <Paragraphs>203</Paragraphs>
  <Slides>58</Slides>
  <Notes>34</Notes>
  <HiddenSlides>0</HiddenSlides>
  <MMClips>0</MMClips>
  <ScaleCrop>false</ScaleCrop>
  <HeadingPairs>
    <vt:vector size="6" baseType="variant">
      <vt:variant>
        <vt:lpstr>Fonts Used</vt:lpstr>
      </vt:variant>
      <vt:variant>
        <vt:i4>22</vt:i4>
      </vt:variant>
      <vt:variant>
        <vt:lpstr>Theme</vt:lpstr>
      </vt:variant>
      <vt:variant>
        <vt:i4>5</vt:i4>
      </vt:variant>
      <vt:variant>
        <vt:lpstr>Slide Titles</vt:lpstr>
      </vt:variant>
      <vt:variant>
        <vt:i4>58</vt:i4>
      </vt:variant>
    </vt:vector>
  </HeadingPairs>
  <TitlesOfParts>
    <vt:vector size="85" baseType="lpstr">
      <vt:lpstr>GungsuhChe</vt:lpstr>
      <vt:lpstr>Arial</vt:lpstr>
      <vt:lpstr>Baskerville Old Face</vt:lpstr>
      <vt:lpstr>Bebas Neue</vt:lpstr>
      <vt:lpstr>Bell MT</vt:lpstr>
      <vt:lpstr>Calibri</vt:lpstr>
      <vt:lpstr>Candara</vt:lpstr>
      <vt:lpstr>Century Gothic</vt:lpstr>
      <vt:lpstr>Fira Sans</vt:lpstr>
      <vt:lpstr>Fira Sans Light</vt:lpstr>
      <vt:lpstr>Fira Sans Medium</vt:lpstr>
      <vt:lpstr>Fira Sans SemiBold</vt:lpstr>
      <vt:lpstr>Lato</vt:lpstr>
      <vt:lpstr>Lucida Fax</vt:lpstr>
      <vt:lpstr>Merriweather</vt:lpstr>
      <vt:lpstr>Montserrat ExtraBold</vt:lpstr>
      <vt:lpstr>Montserrat Medium</vt:lpstr>
      <vt:lpstr>Poppins</vt:lpstr>
      <vt:lpstr>Roboto Condensed Light</vt:lpstr>
      <vt:lpstr>Verdana</vt:lpstr>
      <vt:lpstr>Wingdings</vt:lpstr>
      <vt:lpstr>Wingdings 2</vt:lpstr>
      <vt:lpstr>Alonso template</vt:lpstr>
      <vt:lpstr>International Banking Day by Slidesgo</vt:lpstr>
      <vt:lpstr>1_Office Theme</vt:lpstr>
      <vt:lpstr>Vapor Trail</vt:lpstr>
      <vt:lpstr>Austin</vt:lpstr>
      <vt:lpstr>Topics To be Covered ..!! </vt:lpstr>
      <vt:lpstr>Role Of  System    Analyst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Feasibility  study</vt:lpstr>
      <vt:lpstr>System Analysis and Design</vt:lpstr>
      <vt:lpstr>What is Feasibility Study  ??</vt:lpstr>
      <vt:lpstr>PowerPoint Presentation</vt:lpstr>
      <vt:lpstr>Economical </vt:lpstr>
      <vt:lpstr>Technical  Feasibility</vt:lpstr>
      <vt:lpstr>Technical Feasibility</vt:lpstr>
      <vt:lpstr>Technical Feasibility</vt:lpstr>
      <vt:lpstr>Economical Feasibility</vt:lpstr>
      <vt:lpstr>Economical Feasibility </vt:lpstr>
      <vt:lpstr>Legal Feasibility</vt:lpstr>
      <vt:lpstr>Legal Feasibility</vt:lpstr>
      <vt:lpstr>Operational Feasibility</vt:lpstr>
      <vt:lpstr>Operational Feasibility</vt:lpstr>
      <vt:lpstr>PowerPoint Presentation</vt:lpstr>
      <vt:lpstr>Scheduling Feasibility</vt:lpstr>
      <vt:lpstr>Importance of Feasibility</vt:lpstr>
      <vt:lpstr>Importance of Feasibility</vt:lpstr>
      <vt:lpstr>Preliminary Investigation</vt:lpstr>
      <vt:lpstr>What is Preliminary Investigation...?</vt:lpstr>
      <vt:lpstr>Diagram Of  Preliminary  Investigation</vt:lpstr>
      <vt:lpstr>Step Of preliminary investigation.....</vt:lpstr>
      <vt:lpstr>1. Request Clarification.....</vt:lpstr>
      <vt:lpstr>2. Problem  study.....</vt:lpstr>
      <vt:lpstr>3. Requirements Determination.....</vt:lpstr>
      <vt:lpstr>4. Feasibility study......</vt:lpstr>
      <vt:lpstr>5. Feasibility Report......</vt:lpstr>
      <vt:lpstr>6. Project Approval......</vt:lpstr>
      <vt:lpstr>Introduction to  institutional  user</vt:lpstr>
      <vt:lpstr>PowerPoint Presentation</vt:lpstr>
      <vt:lpstr>PowerPoint Presentation</vt:lpstr>
      <vt:lpstr>PowerPoint Presentation</vt:lpstr>
      <vt:lpstr>Example of institutional user </vt:lpstr>
      <vt:lpstr>             </vt:lpstr>
      <vt:lpstr>Introduction</vt:lpstr>
      <vt:lpstr>What is end user application software?</vt:lpstr>
      <vt:lpstr>PowerPoint Presentation</vt:lpstr>
      <vt:lpstr>What are end user devices?</vt:lpstr>
      <vt:lpstr>PowerPoint Presentation</vt:lpstr>
      <vt:lpstr>What is an end user account?</vt:lpstr>
      <vt:lpstr>What is end user access?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System    Analyst</dc:title>
  <dc:creator>ADI - 17 RAJIV LATHIYA LPG</dc:creator>
  <cp:lastModifiedBy>ADI - 17 RAJIV LATHIYA LPG</cp:lastModifiedBy>
  <cp:revision>4</cp:revision>
  <dcterms:created xsi:type="dcterms:W3CDTF">2022-03-10T11:45:01Z</dcterms:created>
  <dcterms:modified xsi:type="dcterms:W3CDTF">2022-03-10T14:54:29Z</dcterms:modified>
</cp:coreProperties>
</file>